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4" r:id="rId2"/>
    <p:sldMasterId id="2147483660" r:id="rId3"/>
    <p:sldMasterId id="2147483705" r:id="rId4"/>
  </p:sldMasterIdLst>
  <p:notesMasterIdLst>
    <p:notesMasterId r:id="rId45"/>
  </p:notesMasterIdLst>
  <p:handoutMasterIdLst>
    <p:handoutMasterId r:id="rId46"/>
  </p:handoutMasterIdLst>
  <p:sldIdLst>
    <p:sldId id="305" r:id="rId5"/>
    <p:sldId id="268" r:id="rId6"/>
    <p:sldId id="257" r:id="rId7"/>
    <p:sldId id="269" r:id="rId8"/>
    <p:sldId id="270" r:id="rId9"/>
    <p:sldId id="274" r:id="rId10"/>
    <p:sldId id="271" r:id="rId11"/>
    <p:sldId id="272" r:id="rId12"/>
    <p:sldId id="273" r:id="rId13"/>
    <p:sldId id="275" r:id="rId14"/>
    <p:sldId id="334" r:id="rId15"/>
    <p:sldId id="332" r:id="rId16"/>
    <p:sldId id="277" r:id="rId17"/>
    <p:sldId id="278" r:id="rId18"/>
    <p:sldId id="279" r:id="rId19"/>
    <p:sldId id="281" r:id="rId20"/>
    <p:sldId id="299" r:id="rId21"/>
    <p:sldId id="300" r:id="rId22"/>
    <p:sldId id="280" r:id="rId23"/>
    <p:sldId id="282" r:id="rId24"/>
    <p:sldId id="283" r:id="rId25"/>
    <p:sldId id="284" r:id="rId26"/>
    <p:sldId id="285" r:id="rId27"/>
    <p:sldId id="26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304" r:id="rId37"/>
    <p:sldId id="306" r:id="rId38"/>
    <p:sldId id="336" r:id="rId39"/>
    <p:sldId id="337" r:id="rId40"/>
    <p:sldId id="294" r:id="rId41"/>
    <p:sldId id="296" r:id="rId42"/>
    <p:sldId id="297" r:id="rId43"/>
    <p:sldId id="262" r:id="rId44"/>
  </p:sldIdLst>
  <p:sldSz cx="9144000" cy="5143500" type="screen16x9"/>
  <p:notesSz cx="6858000" cy="9144000"/>
  <p:custShowLst>
    <p:custShow name="Presentazione personalizzata 1" id="0">
      <p:sldLst/>
    </p:custShow>
  </p:custShowLst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3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QUIVEL Mario Alberto (M)" initials="EMA(" lastIdx="1" clrIdx="0">
    <p:extLst>
      <p:ext uri="{19B8F6BF-5375-455C-9EA6-DF929625EA0E}">
        <p15:presenceInfo xmlns:p15="http://schemas.microsoft.com/office/powerpoint/2012/main" userId="S::mario.esquivel@marelli.com::87c86388-1c81-42ce-8b0c-bbb7271bf54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11C"/>
    <a:srgbClr val="534998"/>
    <a:srgbClr val="DFD7D0"/>
    <a:srgbClr val="002755"/>
    <a:srgbClr val="7489C4"/>
    <a:srgbClr val="2BADA7"/>
    <a:srgbClr val="AC799B"/>
    <a:srgbClr val="74C588"/>
    <a:srgbClr val="6784C1"/>
    <a:srgbClr val="5C8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0" autoAdjust="0"/>
    <p:restoredTop sz="98146" autoAdjust="0"/>
  </p:normalViewPr>
  <p:slideViewPr>
    <p:cSldViewPr snapToGrid="0">
      <p:cViewPr varScale="1">
        <p:scale>
          <a:sx n="91" d="100"/>
          <a:sy n="91" d="100"/>
        </p:scale>
        <p:origin x="552" y="78"/>
      </p:cViewPr>
      <p:guideLst>
        <p:guide orient="horz" pos="1613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9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>
              <a:latin typeface="Arial"/>
            </a:endParaRPr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777E4-9475-8446-9C92-3FD7FFADEFA1}" type="datetimeFigureOut">
              <a:rPr lang="it-IT" smtClean="0">
                <a:latin typeface="Arial"/>
              </a:rPr>
              <a:pPr/>
              <a:t>08/05/2023</a:t>
            </a:fld>
            <a:endParaRPr lang="it-IT" dirty="0">
              <a:latin typeface="Arial"/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>
              <a:latin typeface="Arial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04876-7C41-8541-8A87-AC5A2920BFC6}" type="slidenum">
              <a:rPr lang="it-IT" smtClean="0">
                <a:latin typeface="Arial"/>
              </a:rPr>
              <a:pPr/>
              <a:t>‹#›</a:t>
            </a:fld>
            <a:endParaRPr lang="it-IT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71371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11A086D9-B6C2-4543-93F1-7626B8D6DACC}" type="datetimeFigureOut">
              <a:rPr lang="it-IT" smtClean="0"/>
              <a:pPr/>
              <a:t>08/05/2023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Fare </a:t>
            </a:r>
            <a:r>
              <a:rPr lang="en-US" dirty="0" err="1"/>
              <a:t>clic</a:t>
            </a:r>
            <a:r>
              <a:rPr lang="en-US" dirty="0"/>
              <a:t> per </a:t>
            </a:r>
            <a:r>
              <a:rPr lang="en-US" dirty="0" err="1"/>
              <a:t>modificare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stili</a:t>
            </a:r>
            <a:r>
              <a:rPr lang="en-US" dirty="0"/>
              <a:t> del </a:t>
            </a:r>
            <a:r>
              <a:rPr lang="en-US" dirty="0" err="1"/>
              <a:t>testo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schema</a:t>
            </a:r>
          </a:p>
          <a:p>
            <a:pPr lvl="1"/>
            <a:r>
              <a:rPr lang="en-US" dirty="0"/>
              <a:t>Secondo </a:t>
            </a:r>
            <a:r>
              <a:rPr lang="en-US" dirty="0" err="1"/>
              <a:t>livello</a:t>
            </a:r>
            <a:endParaRPr lang="en-US" dirty="0"/>
          </a:p>
          <a:p>
            <a:pPr lvl="2"/>
            <a:r>
              <a:rPr lang="en-US" dirty="0" err="1"/>
              <a:t>Terzo</a:t>
            </a:r>
            <a:r>
              <a:rPr lang="en-US" dirty="0"/>
              <a:t> </a:t>
            </a:r>
            <a:r>
              <a:rPr lang="en-US" dirty="0" err="1"/>
              <a:t>livello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livello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livello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56EDDCE-EE65-6D48-ACA2-30328AA80092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63369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33823" y="4115417"/>
            <a:ext cx="3273425" cy="36671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900"/>
              </a:lnSpc>
              <a:spcBef>
                <a:spcPts val="0"/>
              </a:spcBef>
              <a:buFontTx/>
              <a:buNone/>
              <a:defRPr sz="900" baseline="0">
                <a:solidFill>
                  <a:schemeClr val="bg2"/>
                </a:solidFill>
                <a:latin typeface="Noto Sans Regular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buFontTx/>
              <a:buNone/>
              <a:defRPr sz="900" baseline="0">
                <a:solidFill>
                  <a:schemeClr val="bg2"/>
                </a:solidFill>
              </a:defRPr>
            </a:lvl2pPr>
            <a:lvl3pPr marL="0" indent="0">
              <a:lnSpc>
                <a:spcPts val="900"/>
              </a:lnSpc>
              <a:spcBef>
                <a:spcPts val="0"/>
              </a:spcBef>
              <a:buFontTx/>
              <a:buNone/>
              <a:defRPr sz="900" baseline="0">
                <a:solidFill>
                  <a:schemeClr val="bg2"/>
                </a:solidFill>
              </a:defRPr>
            </a:lvl3pPr>
            <a:lvl4pPr marL="0" indent="0">
              <a:lnSpc>
                <a:spcPts val="900"/>
              </a:lnSpc>
              <a:spcBef>
                <a:spcPts val="0"/>
              </a:spcBef>
              <a:buFontTx/>
              <a:buNone/>
              <a:defRPr sz="900" baseline="0">
                <a:solidFill>
                  <a:schemeClr val="bg2"/>
                </a:solidFill>
              </a:defRPr>
            </a:lvl4pPr>
            <a:lvl5pPr marL="0" indent="0">
              <a:lnSpc>
                <a:spcPts val="900"/>
              </a:lnSpc>
              <a:spcBef>
                <a:spcPts val="0"/>
              </a:spcBef>
              <a:buFontTx/>
              <a:buNone/>
              <a:defRPr sz="900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Date, Place</a:t>
            </a:r>
            <a:endParaRPr lang="en-GB" dirty="0"/>
          </a:p>
        </p:txBody>
      </p:sp>
      <p:sp>
        <p:nvSpPr>
          <p:cNvPr id="4" name="Segnaposto testo 4"/>
          <p:cNvSpPr>
            <a:spLocks noGrp="1"/>
          </p:cNvSpPr>
          <p:nvPr>
            <p:ph type="body" sz="quarter" idx="11" hasCustomPrompt="1"/>
          </p:nvPr>
        </p:nvSpPr>
        <p:spPr>
          <a:xfrm>
            <a:off x="733823" y="3705202"/>
            <a:ext cx="5150519" cy="22342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800" baseline="0">
                <a:solidFill>
                  <a:schemeClr val="bg2"/>
                </a:solidFill>
                <a:latin typeface="Noto Sans Regular"/>
              </a:defRPr>
            </a:lvl1pPr>
            <a:lvl2pPr marL="0" indent="0">
              <a:lnSpc>
                <a:spcPts val="900"/>
              </a:lnSpc>
              <a:spcBef>
                <a:spcPts val="0"/>
              </a:spcBef>
              <a:buFontTx/>
              <a:buNone/>
              <a:defRPr sz="900" baseline="0">
                <a:solidFill>
                  <a:schemeClr val="bg2"/>
                </a:solidFill>
              </a:defRPr>
            </a:lvl2pPr>
            <a:lvl3pPr marL="0" indent="0">
              <a:lnSpc>
                <a:spcPts val="900"/>
              </a:lnSpc>
              <a:spcBef>
                <a:spcPts val="0"/>
              </a:spcBef>
              <a:buFontTx/>
              <a:buNone/>
              <a:defRPr sz="900" baseline="0">
                <a:solidFill>
                  <a:schemeClr val="bg2"/>
                </a:solidFill>
              </a:defRPr>
            </a:lvl3pPr>
            <a:lvl4pPr marL="0" indent="0">
              <a:lnSpc>
                <a:spcPts val="900"/>
              </a:lnSpc>
              <a:spcBef>
                <a:spcPts val="0"/>
              </a:spcBef>
              <a:buFontTx/>
              <a:buNone/>
              <a:defRPr sz="900" baseline="0">
                <a:solidFill>
                  <a:schemeClr val="bg2"/>
                </a:solidFill>
              </a:defRPr>
            </a:lvl4pPr>
            <a:lvl5pPr marL="0" indent="0">
              <a:lnSpc>
                <a:spcPts val="900"/>
              </a:lnSpc>
              <a:spcBef>
                <a:spcPts val="0"/>
              </a:spcBef>
              <a:buFontTx/>
              <a:buNone/>
              <a:defRPr sz="900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Second Line Subtitle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9_DIV 1-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343" cy="5155200"/>
          </a:xfrm>
          <a:prstGeom prst="rect">
            <a:avLst/>
          </a:prstGeom>
        </p:spPr>
      </p:pic>
      <p:sp>
        <p:nvSpPr>
          <p:cNvPr id="5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315513" y="2177629"/>
            <a:ext cx="1048496" cy="6917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4500" b="0" i="0" baseline="0">
                <a:solidFill>
                  <a:schemeClr val="accent2"/>
                </a:solidFill>
                <a:latin typeface="Noto Sans Ligh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01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373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S_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4"/>
          <p:cNvSpPr>
            <a:spLocks noGrp="1"/>
          </p:cNvSpPr>
          <p:nvPr>
            <p:ph type="body" sz="quarter" idx="14" hasCustomPrompt="1"/>
          </p:nvPr>
        </p:nvSpPr>
        <p:spPr>
          <a:xfrm>
            <a:off x="540001" y="154051"/>
            <a:ext cx="6055533" cy="241556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l">
              <a:lnSpc>
                <a:spcPts val="1650"/>
              </a:lnSpc>
              <a:spcBef>
                <a:spcPts val="0"/>
              </a:spcBef>
              <a:buNone/>
              <a:defRPr sz="1650" b="1" i="0" u="none" kern="1200" baseline="0">
                <a:solidFill>
                  <a:schemeClr val="accent1"/>
                </a:solidFill>
                <a:uFill>
                  <a:solidFill>
                    <a:srgbClr val="291C1D"/>
                  </a:solidFill>
                </a:uFill>
                <a:latin typeface="+mn-lt"/>
                <a:ea typeface="Adobe 仿宋 Std R"/>
              </a:defRPr>
            </a:lvl1pPr>
          </a:lstStyle>
          <a:p>
            <a:pPr lvl="0"/>
            <a:r>
              <a:rPr lang="it-IT" dirty="0"/>
              <a:t>Title here</a:t>
            </a:r>
          </a:p>
        </p:txBody>
      </p:sp>
      <p:sp>
        <p:nvSpPr>
          <p:cNvPr id="12" name="Segnaposto numero diapositiva 6"/>
          <p:cNvSpPr>
            <a:spLocks noGrp="1"/>
          </p:cNvSpPr>
          <p:nvPr>
            <p:ph type="sldNum" sz="quarter" idx="4"/>
          </p:nvPr>
        </p:nvSpPr>
        <p:spPr>
          <a:xfrm>
            <a:off x="8451451" y="4941000"/>
            <a:ext cx="320558" cy="14969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defTabSz="342900"/>
            <a:fld id="{9648F461-6B1C-CA42-A063-2DCE900AB2CB}" type="slidenum">
              <a:rPr lang="it-IT" smtClean="0">
                <a:solidFill>
                  <a:srgbClr val="898C8A"/>
                </a:solidFill>
              </a:rPr>
              <a:pPr defTabSz="342900"/>
              <a:t>‹#›</a:t>
            </a:fld>
            <a:endParaRPr lang="it-IT" dirty="0">
              <a:solidFill>
                <a:srgbClr val="898C8A"/>
              </a:solidFill>
            </a:endParaRP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9"/>
          </p:nvPr>
        </p:nvSpPr>
        <p:spPr>
          <a:xfrm>
            <a:off x="1505235" y="4767264"/>
            <a:ext cx="1180815" cy="273844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898C8A"/>
                </a:solidFill>
              </a:rPr>
              <a:t>Date: mm/dd/yyyy</a:t>
            </a:r>
            <a:endParaRPr lang="it-IT" dirty="0">
              <a:solidFill>
                <a:srgbClr val="898C8A"/>
              </a:solidFill>
            </a:endParaRPr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20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fr-FR">
                <a:solidFill>
                  <a:srgbClr val="898C8A"/>
                </a:solidFill>
              </a:rPr>
              <a:t>(Name of Tool)</a:t>
            </a:r>
            <a:endParaRPr lang="it-IT" dirty="0">
              <a:solidFill>
                <a:srgbClr val="898C8A"/>
              </a:solidFill>
            </a:endParaRP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21" hasCustomPrompt="1"/>
          </p:nvPr>
        </p:nvSpPr>
        <p:spPr>
          <a:xfrm>
            <a:off x="540000" y="945000"/>
            <a:ext cx="8045200" cy="3693675"/>
          </a:xfrm>
          <a:prstGeom prst="rect">
            <a:avLst/>
          </a:prstGeom>
        </p:spPr>
        <p:txBody>
          <a:bodyPr vert="horz" lIns="0" tIns="0" rIns="0" bIns="0"/>
          <a:lstStyle>
            <a:lvl1pPr marL="213300" indent="-213300">
              <a:spcBef>
                <a:spcPts val="324"/>
              </a:spcBef>
              <a:buSzPct val="120000"/>
              <a:buFont typeface="Wingdings" charset="2"/>
              <a:buChar char="§"/>
              <a:defRPr sz="1350">
                <a:solidFill>
                  <a:schemeClr val="accent2"/>
                </a:solidFill>
              </a:defRPr>
            </a:lvl1pPr>
            <a:lvl2pPr>
              <a:spcBef>
                <a:spcPts val="288"/>
              </a:spcBef>
              <a:buSzPct val="100000"/>
              <a:buFont typeface="Arial"/>
              <a:buChar char="●"/>
              <a:defRPr sz="1200" baseline="0">
                <a:solidFill>
                  <a:schemeClr val="accent2"/>
                </a:solidFill>
              </a:defRPr>
            </a:lvl2pPr>
            <a:lvl3pPr marL="899100" indent="-213300">
              <a:spcBef>
                <a:spcPts val="252"/>
              </a:spcBef>
              <a:buSzPct val="70000"/>
              <a:buFont typeface="Lucida Grande"/>
              <a:buChar char="▲"/>
              <a:defRPr sz="1050">
                <a:solidFill>
                  <a:schemeClr val="accent2"/>
                </a:solidFill>
              </a:defRPr>
            </a:lvl3pPr>
            <a:lvl4pPr marL="1158300" indent="-189000">
              <a:spcBef>
                <a:spcPts val="216"/>
              </a:spcBef>
              <a:buSzPct val="110000"/>
              <a:buFont typeface="Arial Bold Italic"/>
              <a:buChar char="□"/>
              <a:defRPr sz="900" baseline="0">
                <a:solidFill>
                  <a:schemeClr val="accent2"/>
                </a:solidFill>
              </a:defRPr>
            </a:lvl4pPr>
            <a:lvl5pPr marL="1501200" indent="-189000">
              <a:spcBef>
                <a:spcPts val="450"/>
              </a:spcBef>
              <a:buSzPct val="130000"/>
              <a:buFont typeface="Arial"/>
              <a:buChar char="○"/>
              <a:defRPr sz="900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it-IT" dirty="0"/>
              <a:t>First </a:t>
            </a:r>
            <a:r>
              <a:rPr lang="it-IT" dirty="0" err="1"/>
              <a:t>level</a:t>
            </a:r>
            <a:endParaRPr lang="it-IT" dirty="0"/>
          </a:p>
          <a:p>
            <a:pPr lvl="1"/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769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Thanks!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90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9_DIV 1-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343" cy="5155200"/>
          </a:xfrm>
          <a:prstGeom prst="rect">
            <a:avLst/>
          </a:prstGeom>
        </p:spPr>
      </p:pic>
      <p:sp>
        <p:nvSpPr>
          <p:cNvPr id="5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315513" y="2177629"/>
            <a:ext cx="1048496" cy="6917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4500" b="0" i="0" baseline="0">
                <a:solidFill>
                  <a:schemeClr val="accent2"/>
                </a:solidFill>
                <a:latin typeface="Noto Sans Ligh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01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88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9_DIV 2-1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343" cy="5155200"/>
          </a:xfrm>
          <a:prstGeom prst="rect">
            <a:avLst/>
          </a:prstGeom>
        </p:spPr>
      </p:pic>
      <p:sp>
        <p:nvSpPr>
          <p:cNvPr id="5" name="Segnaposto testo 4"/>
          <p:cNvSpPr>
            <a:spLocks noGrp="1"/>
          </p:cNvSpPr>
          <p:nvPr>
            <p:ph type="body" sz="quarter" idx="10" hasCustomPrompt="1"/>
          </p:nvPr>
        </p:nvSpPr>
        <p:spPr>
          <a:xfrm>
            <a:off x="315513" y="2177629"/>
            <a:ext cx="1048496" cy="6917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4500" b="0" i="0" baseline="0">
                <a:solidFill>
                  <a:schemeClr val="accent2"/>
                </a:solidFill>
                <a:latin typeface="Noto Sans Ligh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200" b="1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/>
              <a:t>01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732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4"/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945000"/>
            <a:ext cx="3708000" cy="364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 algn="l">
              <a:lnSpc>
                <a:spcPts val="1650"/>
              </a:lnSpc>
              <a:spcBef>
                <a:spcPts val="0"/>
              </a:spcBef>
              <a:buNone/>
              <a:defRPr sz="1050" b="0" i="0" u="none" kern="1200" baseline="0">
                <a:solidFill>
                  <a:schemeClr val="accent2"/>
                </a:solidFill>
                <a:uFill>
                  <a:solidFill>
                    <a:srgbClr val="291C1D"/>
                  </a:solidFill>
                </a:uFill>
                <a:latin typeface="+mn-lt"/>
                <a:ea typeface="Adobe 仿宋 Std R"/>
              </a:defRPr>
            </a:lvl1pPr>
          </a:lstStyle>
          <a:p>
            <a:pPr lvl="0"/>
            <a:r>
              <a:rPr lang="it-IT" dirty="0"/>
              <a:t>Text lorem ipsum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14" hasCustomPrompt="1"/>
          </p:nvPr>
        </p:nvSpPr>
        <p:spPr>
          <a:xfrm>
            <a:off x="540001" y="154051"/>
            <a:ext cx="6055533" cy="241556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l">
              <a:lnSpc>
                <a:spcPts val="1650"/>
              </a:lnSpc>
              <a:spcBef>
                <a:spcPts val="0"/>
              </a:spcBef>
              <a:buNone/>
              <a:defRPr sz="1650" b="1" i="0" u="none" kern="1200" baseline="0">
                <a:solidFill>
                  <a:schemeClr val="accent1"/>
                </a:solidFill>
                <a:uFill>
                  <a:solidFill>
                    <a:srgbClr val="291C1D"/>
                  </a:solidFill>
                </a:uFill>
                <a:latin typeface="+mn-lt"/>
                <a:ea typeface="Adobe 仿宋 Std R"/>
              </a:defRPr>
            </a:lvl1pPr>
          </a:lstStyle>
          <a:p>
            <a:pPr lvl="0"/>
            <a:r>
              <a:rPr lang="it-IT" dirty="0"/>
              <a:t>Title here</a:t>
            </a:r>
          </a:p>
        </p:txBody>
      </p:sp>
      <p:sp>
        <p:nvSpPr>
          <p:cNvPr id="10" name="Segnaposto testo 4"/>
          <p:cNvSpPr>
            <a:spLocks noGrp="1"/>
          </p:cNvSpPr>
          <p:nvPr>
            <p:ph type="body" sz="quarter" idx="18" hasCustomPrompt="1"/>
          </p:nvPr>
        </p:nvSpPr>
        <p:spPr>
          <a:xfrm>
            <a:off x="4860000" y="944999"/>
            <a:ext cx="3708000" cy="3645000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148500" indent="-135000" algn="l">
              <a:lnSpc>
                <a:spcPts val="1650"/>
              </a:lnSpc>
              <a:spcBef>
                <a:spcPts val="0"/>
              </a:spcBef>
              <a:buFont typeface="Arial"/>
              <a:buChar char="•"/>
              <a:defRPr sz="1050" b="0" i="0" u="none" kern="1200" baseline="0">
                <a:solidFill>
                  <a:schemeClr val="accent2"/>
                </a:solidFill>
                <a:uFill>
                  <a:solidFill>
                    <a:srgbClr val="291C1D"/>
                  </a:solidFill>
                </a:uFill>
                <a:latin typeface="+mn-lt"/>
                <a:ea typeface="Adobe 仿宋 Std R"/>
              </a:defRPr>
            </a:lvl1pPr>
          </a:lstStyle>
          <a:p>
            <a:pPr lvl="0"/>
            <a:r>
              <a:rPr lang="it-IT" dirty="0"/>
              <a:t>Bullet text</a:t>
            </a:r>
          </a:p>
        </p:txBody>
      </p:sp>
      <p:sp>
        <p:nvSpPr>
          <p:cNvPr id="12" name="Segnaposto numero diapositiva 6"/>
          <p:cNvSpPr>
            <a:spLocks noGrp="1"/>
          </p:cNvSpPr>
          <p:nvPr>
            <p:ph type="sldNum" sz="quarter" idx="4"/>
          </p:nvPr>
        </p:nvSpPr>
        <p:spPr>
          <a:xfrm>
            <a:off x="8451450" y="4941000"/>
            <a:ext cx="320558" cy="14969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 baseline="0">
                <a:solidFill>
                  <a:schemeClr val="accent2"/>
                </a:solidFill>
                <a:latin typeface="+mn-lt"/>
              </a:defRPr>
            </a:lvl1pPr>
          </a:lstStyle>
          <a:p>
            <a:fld id="{9648F461-6B1C-CA42-A063-2DCE900AB2CB}" type="slidenum">
              <a:rPr lang="it-IT"/>
              <a:pPr/>
              <a:t>‹#›</a:t>
            </a:fld>
            <a:endParaRPr lang="it-IT" dirty="0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9"/>
          </p:nvPr>
        </p:nvSpPr>
        <p:spPr>
          <a:xfrm>
            <a:off x="6611393" y="4941001"/>
            <a:ext cx="1420768" cy="1548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Date: mm/dd/yyyy</a:t>
            </a:r>
            <a:endParaRPr lang="it-IT" dirty="0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20"/>
          </p:nvPr>
        </p:nvSpPr>
        <p:spPr>
          <a:xfrm>
            <a:off x="540000" y="4941001"/>
            <a:ext cx="3777004" cy="175598"/>
          </a:xfrm>
          <a:prstGeom prst="rect">
            <a:avLst/>
          </a:prstGeom>
        </p:spPr>
        <p:txBody>
          <a:bodyPr/>
          <a:lstStyle/>
          <a:p>
            <a:r>
              <a:rPr lang="fr-FR"/>
              <a:t>(Name of Tool)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587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S_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4"/>
          <p:cNvSpPr>
            <a:spLocks noGrp="1"/>
          </p:cNvSpPr>
          <p:nvPr>
            <p:ph type="body" sz="quarter" idx="14" hasCustomPrompt="1"/>
          </p:nvPr>
        </p:nvSpPr>
        <p:spPr>
          <a:xfrm>
            <a:off x="540001" y="154051"/>
            <a:ext cx="6055533" cy="241556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l">
              <a:lnSpc>
                <a:spcPts val="1650"/>
              </a:lnSpc>
              <a:spcBef>
                <a:spcPts val="0"/>
              </a:spcBef>
              <a:buNone/>
              <a:defRPr sz="1650" b="1" i="0" u="none" kern="1200" baseline="0">
                <a:solidFill>
                  <a:schemeClr val="accent1"/>
                </a:solidFill>
                <a:uFill>
                  <a:solidFill>
                    <a:srgbClr val="291C1D"/>
                  </a:solidFill>
                </a:uFill>
                <a:latin typeface="+mn-lt"/>
                <a:ea typeface="Adobe 仿宋 Std R"/>
              </a:defRPr>
            </a:lvl1pPr>
          </a:lstStyle>
          <a:p>
            <a:pPr lvl="0"/>
            <a:r>
              <a:rPr lang="it-IT" dirty="0"/>
              <a:t>Title here</a:t>
            </a:r>
          </a:p>
        </p:txBody>
      </p:sp>
      <p:sp>
        <p:nvSpPr>
          <p:cNvPr id="12" name="Segnaposto numero diapositiva 6"/>
          <p:cNvSpPr>
            <a:spLocks noGrp="1"/>
          </p:cNvSpPr>
          <p:nvPr>
            <p:ph type="sldNum" sz="quarter" idx="4"/>
          </p:nvPr>
        </p:nvSpPr>
        <p:spPr>
          <a:xfrm>
            <a:off x="8451450" y="4941000"/>
            <a:ext cx="320558" cy="14969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 baseline="0">
                <a:solidFill>
                  <a:schemeClr val="accent2"/>
                </a:solidFill>
                <a:latin typeface="+mn-lt"/>
              </a:defRPr>
            </a:lvl1pPr>
          </a:lstStyle>
          <a:p>
            <a:fld id="{9648F461-6B1C-CA42-A063-2DCE900AB2CB}" type="slidenum">
              <a:rPr lang="it-IT"/>
              <a:pPr/>
              <a:t>‹#›</a:t>
            </a:fld>
            <a:endParaRPr lang="it-IT" dirty="0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9"/>
          </p:nvPr>
        </p:nvSpPr>
        <p:spPr>
          <a:xfrm>
            <a:off x="6611393" y="4941001"/>
            <a:ext cx="1420768" cy="1548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Date: mm/dd/yyyy</a:t>
            </a:r>
            <a:endParaRPr lang="it-IT" dirty="0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20"/>
          </p:nvPr>
        </p:nvSpPr>
        <p:spPr>
          <a:xfrm>
            <a:off x="540000" y="4941001"/>
            <a:ext cx="3777004" cy="175598"/>
          </a:xfrm>
          <a:prstGeom prst="rect">
            <a:avLst/>
          </a:prstGeom>
        </p:spPr>
        <p:txBody>
          <a:bodyPr/>
          <a:lstStyle/>
          <a:p>
            <a:r>
              <a:rPr lang="fr-FR"/>
              <a:t>(Name of Tool)</a:t>
            </a:r>
            <a:endParaRPr lang="it-IT" dirty="0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21" hasCustomPrompt="1"/>
          </p:nvPr>
        </p:nvSpPr>
        <p:spPr>
          <a:xfrm>
            <a:off x="540000" y="945000"/>
            <a:ext cx="8045200" cy="3693675"/>
          </a:xfrm>
          <a:prstGeom prst="rect">
            <a:avLst/>
          </a:prstGeom>
        </p:spPr>
        <p:txBody>
          <a:bodyPr vert="horz" lIns="0" tIns="0" rIns="0" bIns="0"/>
          <a:lstStyle>
            <a:lvl1pPr marL="213300" indent="-213300">
              <a:spcBef>
                <a:spcPts val="324"/>
              </a:spcBef>
              <a:buSzPct val="120000"/>
              <a:buFont typeface="Wingdings" charset="2"/>
              <a:buChar char="§"/>
              <a:defRPr sz="1350">
                <a:solidFill>
                  <a:schemeClr val="accent2"/>
                </a:solidFill>
              </a:defRPr>
            </a:lvl1pPr>
            <a:lvl2pPr>
              <a:spcBef>
                <a:spcPts val="288"/>
              </a:spcBef>
              <a:buSzPct val="100000"/>
              <a:buFont typeface="Arial"/>
              <a:buChar char="●"/>
              <a:defRPr sz="1200" baseline="0">
                <a:solidFill>
                  <a:schemeClr val="accent2"/>
                </a:solidFill>
              </a:defRPr>
            </a:lvl2pPr>
            <a:lvl3pPr marL="899100" indent="-213300">
              <a:spcBef>
                <a:spcPts val="252"/>
              </a:spcBef>
              <a:buSzPct val="70000"/>
              <a:buFont typeface="Lucida Grande"/>
              <a:buChar char="▲"/>
              <a:defRPr sz="1050">
                <a:solidFill>
                  <a:schemeClr val="accent2"/>
                </a:solidFill>
              </a:defRPr>
            </a:lvl3pPr>
            <a:lvl4pPr marL="1158300" indent="-189000">
              <a:spcBef>
                <a:spcPts val="216"/>
              </a:spcBef>
              <a:buSzPct val="110000"/>
              <a:buFont typeface="Arial Bold Italic"/>
              <a:buChar char="□"/>
              <a:defRPr sz="900" baseline="0">
                <a:solidFill>
                  <a:schemeClr val="accent2"/>
                </a:solidFill>
              </a:defRPr>
            </a:lvl4pPr>
            <a:lvl5pPr marL="1501200" indent="-189000">
              <a:spcBef>
                <a:spcPts val="450"/>
              </a:spcBef>
              <a:buSzPct val="130000"/>
              <a:buFont typeface="Arial"/>
              <a:buChar char="○"/>
              <a:defRPr sz="900" baseline="0">
                <a:solidFill>
                  <a:schemeClr val="accent2"/>
                </a:solidFill>
              </a:defRPr>
            </a:lvl5pPr>
          </a:lstStyle>
          <a:p>
            <a:pPr lvl="0"/>
            <a:r>
              <a:rPr lang="it-IT" dirty="0"/>
              <a:t>First </a:t>
            </a:r>
            <a:r>
              <a:rPr lang="it-IT" dirty="0" err="1"/>
              <a:t>level</a:t>
            </a:r>
            <a:endParaRPr lang="it-IT" dirty="0"/>
          </a:p>
          <a:p>
            <a:pPr lvl="1"/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971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33" hasCustomPrompt="1"/>
          </p:nvPr>
        </p:nvSpPr>
        <p:spPr>
          <a:xfrm>
            <a:off x="425945" y="1244222"/>
            <a:ext cx="8250699" cy="131963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900"/>
              </a:lnSpc>
              <a:spcBef>
                <a:spcPts val="500"/>
              </a:spcBef>
              <a:buFontTx/>
              <a:buNone/>
              <a:defRPr sz="1200" kern="0" spc="30" baseline="0">
                <a:latin typeface="Noto Sans Regular"/>
              </a:defRPr>
            </a:lvl1pPr>
            <a:lvl2pPr marL="457200" indent="0">
              <a:lnSpc>
                <a:spcPts val="1700"/>
              </a:lnSpc>
              <a:spcBef>
                <a:spcPts val="500"/>
              </a:spcBef>
              <a:buFontTx/>
              <a:buNone/>
              <a:defRPr sz="1100" kern="0" spc="30" baseline="0"/>
            </a:lvl2pPr>
            <a:lvl3pPr marL="914400" indent="0">
              <a:lnSpc>
                <a:spcPts val="1500"/>
              </a:lnSpc>
              <a:spcBef>
                <a:spcPts val="500"/>
              </a:spcBef>
              <a:buFontTx/>
              <a:buNone/>
              <a:defRPr sz="1000" kern="0" spc="30" baseline="0"/>
            </a:lvl3pPr>
            <a:lvl4pPr marL="1371600" indent="0">
              <a:lnSpc>
                <a:spcPts val="1400"/>
              </a:lnSpc>
              <a:spcBef>
                <a:spcPts val="500"/>
              </a:spcBef>
              <a:buFontTx/>
              <a:buNone/>
              <a:defRPr sz="900" kern="0" spc="30" baseline="0"/>
            </a:lvl4pPr>
            <a:lvl5pPr marL="1828800" indent="0">
              <a:lnSpc>
                <a:spcPts val="1300"/>
              </a:lnSpc>
              <a:spcBef>
                <a:spcPts val="500"/>
              </a:spcBef>
              <a:buFontTx/>
              <a:buNone/>
              <a:defRPr sz="900" kern="0" spc="30" baseline="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Segnaposto testo 4"/>
          <p:cNvSpPr>
            <a:spLocks noGrp="1"/>
          </p:cNvSpPr>
          <p:nvPr>
            <p:ph type="body" sz="quarter" idx="36" hasCustomPrompt="1"/>
          </p:nvPr>
        </p:nvSpPr>
        <p:spPr>
          <a:xfrm>
            <a:off x="425946" y="2601064"/>
            <a:ext cx="8250699" cy="1966554"/>
          </a:xfrm>
          <a:prstGeom prst="rect">
            <a:avLst/>
          </a:prstGeom>
        </p:spPr>
        <p:txBody>
          <a:bodyPr vert="horz" lIns="0" tIns="0" rIns="0" bIns="0"/>
          <a:lstStyle>
            <a:lvl1pPr marL="360000" indent="-360000">
              <a:lnSpc>
                <a:spcPts val="2400"/>
              </a:lnSpc>
              <a:spcBef>
                <a:spcPts val="0"/>
              </a:spcBef>
              <a:spcAft>
                <a:spcPts val="800"/>
              </a:spcAft>
              <a:buFont typeface="Arial"/>
              <a:buChar char="•"/>
              <a:defRPr sz="1200" kern="0" spc="30" baseline="0">
                <a:latin typeface="Noto Sans Regular"/>
              </a:defRPr>
            </a:lvl1pPr>
            <a:lvl2pPr marL="457200" indent="0">
              <a:lnSpc>
                <a:spcPts val="1700"/>
              </a:lnSpc>
              <a:spcBef>
                <a:spcPts val="500"/>
              </a:spcBef>
              <a:buFontTx/>
              <a:buNone/>
              <a:defRPr sz="1100" kern="0" spc="30" baseline="0"/>
            </a:lvl2pPr>
            <a:lvl3pPr marL="914400" indent="0">
              <a:lnSpc>
                <a:spcPts val="1500"/>
              </a:lnSpc>
              <a:spcBef>
                <a:spcPts val="500"/>
              </a:spcBef>
              <a:buFontTx/>
              <a:buNone/>
              <a:defRPr sz="1000" kern="0" spc="30" baseline="0"/>
            </a:lvl3pPr>
            <a:lvl4pPr marL="1371600" indent="0">
              <a:lnSpc>
                <a:spcPts val="1400"/>
              </a:lnSpc>
              <a:spcBef>
                <a:spcPts val="500"/>
              </a:spcBef>
              <a:buFontTx/>
              <a:buNone/>
              <a:defRPr sz="900" kern="0" spc="30" baseline="0"/>
            </a:lvl4pPr>
            <a:lvl5pPr marL="1828800" indent="0">
              <a:lnSpc>
                <a:spcPts val="1300"/>
              </a:lnSpc>
              <a:spcBef>
                <a:spcPts val="500"/>
              </a:spcBef>
              <a:buFontTx/>
              <a:buNone/>
              <a:defRPr sz="900" kern="0" spc="30" baseline="0"/>
            </a:lvl5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bibendum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porta</a:t>
            </a:r>
            <a:endParaRPr lang="en-US" dirty="0"/>
          </a:p>
          <a:p>
            <a:pPr lvl="0"/>
            <a:r>
              <a:rPr lang="en-US" dirty="0" err="1"/>
              <a:t>Quisque</a:t>
            </a:r>
            <a:r>
              <a:rPr lang="en-US" dirty="0"/>
              <a:t> non </a:t>
            </a:r>
            <a:r>
              <a:rPr lang="en-US" dirty="0" err="1"/>
              <a:t>commodo</a:t>
            </a:r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here, no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6" name="Segnaposto testo 4"/>
          <p:cNvSpPr>
            <a:spLocks noGrp="1"/>
          </p:cNvSpPr>
          <p:nvPr>
            <p:ph type="body" sz="quarter" idx="37" hasCustomPrompt="1"/>
          </p:nvPr>
        </p:nvSpPr>
        <p:spPr>
          <a:xfrm>
            <a:off x="433834" y="660449"/>
            <a:ext cx="7217390" cy="2704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800" kern="0" spc="30" baseline="0">
                <a:latin typeface="Noto Sans Regular"/>
              </a:defRPr>
            </a:lvl1pPr>
            <a:lvl2pPr marL="457200" indent="0">
              <a:lnSpc>
                <a:spcPts val="1700"/>
              </a:lnSpc>
              <a:spcBef>
                <a:spcPts val="500"/>
              </a:spcBef>
              <a:buFontTx/>
              <a:buNone/>
              <a:defRPr sz="1100" kern="0" spc="30" baseline="0"/>
            </a:lvl2pPr>
            <a:lvl3pPr marL="914400" indent="0">
              <a:lnSpc>
                <a:spcPts val="1500"/>
              </a:lnSpc>
              <a:spcBef>
                <a:spcPts val="500"/>
              </a:spcBef>
              <a:buFontTx/>
              <a:buNone/>
              <a:defRPr sz="1000" kern="0" spc="30" baseline="0"/>
            </a:lvl3pPr>
            <a:lvl4pPr marL="1371600" indent="0">
              <a:lnSpc>
                <a:spcPts val="1400"/>
              </a:lnSpc>
              <a:spcBef>
                <a:spcPts val="500"/>
              </a:spcBef>
              <a:buFontTx/>
              <a:buNone/>
              <a:defRPr sz="900" kern="0" spc="30" baseline="0"/>
            </a:lvl4pPr>
            <a:lvl5pPr marL="1828800" indent="0">
              <a:lnSpc>
                <a:spcPts val="1300"/>
              </a:lnSpc>
              <a:spcBef>
                <a:spcPts val="500"/>
              </a:spcBef>
              <a:buFontTx/>
              <a:buNone/>
              <a:defRPr sz="900" kern="0" spc="30" baseline="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sit.</a:t>
            </a:r>
          </a:p>
        </p:txBody>
      </p:sp>
    </p:spTree>
    <p:extLst>
      <p:ext uri="{BB962C8B-B14F-4D97-AF65-F5344CB8AC3E}">
        <p14:creationId xmlns:p14="http://schemas.microsoft.com/office/powerpoint/2010/main" val="3792927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+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7"/>
          <p:cNvSpPr>
            <a:spLocks noGrp="1"/>
          </p:cNvSpPr>
          <p:nvPr>
            <p:ph sz="quarter" idx="34" hasCustomPrompt="1"/>
          </p:nvPr>
        </p:nvSpPr>
        <p:spPr>
          <a:xfrm>
            <a:off x="4606509" y="1692068"/>
            <a:ext cx="4401425" cy="28992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spcAft>
                <a:spcPts val="900"/>
              </a:spcAft>
              <a:buSzPct val="70000"/>
              <a:buFontTx/>
              <a:buNone/>
              <a:defRPr sz="900" b="0" i="1">
                <a:solidFill>
                  <a:schemeClr val="accent6"/>
                </a:solidFill>
                <a:latin typeface="Noto Sans Regular"/>
              </a:defRPr>
            </a:lvl1pPr>
            <a:lvl2pPr marL="529200" indent="0">
              <a:lnSpc>
                <a:spcPts val="1100"/>
              </a:lnSpc>
              <a:spcBef>
                <a:spcPts val="0"/>
              </a:spcBef>
              <a:spcAft>
                <a:spcPts val="900"/>
              </a:spcAft>
              <a:buSzPct val="70000"/>
              <a:buFontTx/>
              <a:buNone/>
              <a:defRPr sz="900" b="0" i="1" baseline="0">
                <a:solidFill>
                  <a:schemeClr val="accent6"/>
                </a:solidFill>
              </a:defRPr>
            </a:lvl2pPr>
            <a:lvl3pPr marL="914400" indent="0">
              <a:lnSpc>
                <a:spcPts val="1100"/>
              </a:lnSpc>
              <a:spcBef>
                <a:spcPts val="0"/>
              </a:spcBef>
              <a:spcAft>
                <a:spcPts val="900"/>
              </a:spcAft>
              <a:buSzPct val="70000"/>
              <a:buFontTx/>
              <a:buNone/>
              <a:defRPr sz="900" b="0" i="1" baseline="0">
                <a:solidFill>
                  <a:schemeClr val="accent6"/>
                </a:solidFill>
              </a:defRPr>
            </a:lvl3pPr>
            <a:lvl4pPr marL="1335600" indent="0">
              <a:lnSpc>
                <a:spcPts val="1100"/>
              </a:lnSpc>
              <a:spcBef>
                <a:spcPts val="0"/>
              </a:spcBef>
              <a:spcAft>
                <a:spcPts val="900"/>
              </a:spcAft>
              <a:buSzPct val="70000"/>
              <a:buFontTx/>
              <a:buNone/>
              <a:defRPr sz="900" b="0" i="1">
                <a:solidFill>
                  <a:schemeClr val="accent6"/>
                </a:solidFill>
              </a:defRPr>
            </a:lvl4pPr>
            <a:lvl5pPr marL="1792800" indent="0">
              <a:lnSpc>
                <a:spcPts val="1100"/>
              </a:lnSpc>
              <a:spcBef>
                <a:spcPts val="0"/>
              </a:spcBef>
              <a:spcAft>
                <a:spcPts val="900"/>
              </a:spcAft>
              <a:buSzPct val="70000"/>
              <a:buFontTx/>
              <a:buNone/>
              <a:defRPr sz="900" b="0" i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on the icons to insert an element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here, no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8" name="Segnaposto testo 4"/>
          <p:cNvSpPr>
            <a:spLocks noGrp="1"/>
          </p:cNvSpPr>
          <p:nvPr>
            <p:ph type="body" sz="quarter" idx="36" hasCustomPrompt="1"/>
          </p:nvPr>
        </p:nvSpPr>
        <p:spPr>
          <a:xfrm>
            <a:off x="425946" y="1200848"/>
            <a:ext cx="4149013" cy="3390436"/>
          </a:xfrm>
          <a:prstGeom prst="rect">
            <a:avLst/>
          </a:prstGeom>
        </p:spPr>
        <p:txBody>
          <a:bodyPr vert="horz" lIns="0" tIns="0" rIns="0" bIns="0"/>
          <a:lstStyle>
            <a:lvl1pPr marL="360000" indent="-360000">
              <a:lnSpc>
                <a:spcPts val="2400"/>
              </a:lnSpc>
              <a:spcBef>
                <a:spcPts val="0"/>
              </a:spcBef>
              <a:spcAft>
                <a:spcPts val="800"/>
              </a:spcAft>
              <a:buFont typeface="Arial"/>
              <a:buChar char="•"/>
              <a:defRPr sz="1200" kern="0" spc="30" baseline="0">
                <a:latin typeface="Noto Sans Regular"/>
              </a:defRPr>
            </a:lvl1pPr>
            <a:lvl2pPr marL="457200" indent="0">
              <a:lnSpc>
                <a:spcPts val="1700"/>
              </a:lnSpc>
              <a:spcBef>
                <a:spcPts val="500"/>
              </a:spcBef>
              <a:buFontTx/>
              <a:buNone/>
              <a:defRPr sz="1100" kern="0" spc="30" baseline="0"/>
            </a:lvl2pPr>
            <a:lvl3pPr marL="914400" indent="0">
              <a:lnSpc>
                <a:spcPts val="1500"/>
              </a:lnSpc>
              <a:spcBef>
                <a:spcPts val="500"/>
              </a:spcBef>
              <a:buFontTx/>
              <a:buNone/>
              <a:defRPr sz="1000" kern="0" spc="30" baseline="0"/>
            </a:lvl3pPr>
            <a:lvl4pPr marL="1371600" indent="0">
              <a:lnSpc>
                <a:spcPts val="1400"/>
              </a:lnSpc>
              <a:spcBef>
                <a:spcPts val="500"/>
              </a:spcBef>
              <a:buFontTx/>
              <a:buNone/>
              <a:defRPr sz="900" kern="0" spc="30" baseline="0"/>
            </a:lvl4pPr>
            <a:lvl5pPr marL="1828800" indent="0">
              <a:lnSpc>
                <a:spcPts val="1300"/>
              </a:lnSpc>
              <a:spcBef>
                <a:spcPts val="500"/>
              </a:spcBef>
              <a:buFontTx/>
              <a:buNone/>
              <a:defRPr sz="900" kern="0" spc="30" baseline="0"/>
            </a:lvl5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bibendum</a:t>
            </a:r>
            <a:endParaRPr lang="en-US" dirty="0"/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porta</a:t>
            </a:r>
            <a:endParaRPr lang="en-US" dirty="0"/>
          </a:p>
          <a:p>
            <a:pPr lvl="0"/>
            <a:r>
              <a:rPr lang="en-US" dirty="0" err="1"/>
              <a:t>Quisque</a:t>
            </a:r>
            <a:r>
              <a:rPr lang="en-US" dirty="0"/>
              <a:t> non </a:t>
            </a:r>
            <a:r>
              <a:rPr lang="en-US" dirty="0" err="1"/>
              <a:t>commodo</a:t>
            </a:r>
            <a:endParaRPr lang="en-US" dirty="0"/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37" hasCustomPrompt="1"/>
          </p:nvPr>
        </p:nvSpPr>
        <p:spPr>
          <a:xfrm>
            <a:off x="4621811" y="1492403"/>
            <a:ext cx="4378237" cy="1405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800" baseline="0">
                <a:solidFill>
                  <a:schemeClr val="tx2"/>
                </a:solidFill>
                <a:latin typeface="Noto Sans Regular"/>
              </a:defRPr>
            </a:lvl1pPr>
          </a:lstStyle>
          <a:p>
            <a:pPr lvl="0"/>
            <a:r>
              <a:rPr lang="en-US" dirty="0"/>
              <a:t>Source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2016</a:t>
            </a:r>
            <a:endParaRPr lang="en-GB" dirty="0"/>
          </a:p>
        </p:txBody>
      </p:sp>
      <p:sp>
        <p:nvSpPr>
          <p:cNvPr id="7" name="Segnaposto testo 4"/>
          <p:cNvSpPr>
            <a:spLocks noGrp="1"/>
          </p:cNvSpPr>
          <p:nvPr>
            <p:ph type="body" sz="quarter" idx="38" hasCustomPrompt="1"/>
          </p:nvPr>
        </p:nvSpPr>
        <p:spPr>
          <a:xfrm>
            <a:off x="433834" y="660449"/>
            <a:ext cx="7217390" cy="2704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800" kern="0" spc="30" baseline="0">
                <a:latin typeface="Noto Sans Regular"/>
              </a:defRPr>
            </a:lvl1pPr>
            <a:lvl2pPr marL="457200" indent="0">
              <a:lnSpc>
                <a:spcPts val="1700"/>
              </a:lnSpc>
              <a:spcBef>
                <a:spcPts val="500"/>
              </a:spcBef>
              <a:buFontTx/>
              <a:buNone/>
              <a:defRPr sz="1100" kern="0" spc="30" baseline="0"/>
            </a:lvl2pPr>
            <a:lvl3pPr marL="914400" indent="0">
              <a:lnSpc>
                <a:spcPts val="1500"/>
              </a:lnSpc>
              <a:spcBef>
                <a:spcPts val="500"/>
              </a:spcBef>
              <a:buFontTx/>
              <a:buNone/>
              <a:defRPr sz="1000" kern="0" spc="30" baseline="0"/>
            </a:lvl3pPr>
            <a:lvl4pPr marL="1371600" indent="0">
              <a:lnSpc>
                <a:spcPts val="1400"/>
              </a:lnSpc>
              <a:spcBef>
                <a:spcPts val="500"/>
              </a:spcBef>
              <a:buFontTx/>
              <a:buNone/>
              <a:defRPr sz="900" kern="0" spc="30" baseline="0"/>
            </a:lvl4pPr>
            <a:lvl5pPr marL="1828800" indent="0">
              <a:lnSpc>
                <a:spcPts val="1300"/>
              </a:lnSpc>
              <a:spcBef>
                <a:spcPts val="500"/>
              </a:spcBef>
              <a:buFontTx/>
              <a:buNone/>
              <a:defRPr sz="900" kern="0" spc="30" baseline="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sit.</a:t>
            </a:r>
          </a:p>
        </p:txBody>
      </p:sp>
      <p:sp>
        <p:nvSpPr>
          <p:cNvPr id="11" name="Segnaposto testo 9"/>
          <p:cNvSpPr>
            <a:spLocks noGrp="1"/>
          </p:cNvSpPr>
          <p:nvPr>
            <p:ph type="body" sz="quarter" idx="39" hasCustomPrompt="1"/>
          </p:nvPr>
        </p:nvSpPr>
        <p:spPr>
          <a:xfrm>
            <a:off x="4621811" y="1318849"/>
            <a:ext cx="4378237" cy="1563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buFontTx/>
              <a:buNone/>
              <a:defRPr sz="800" baseline="0">
                <a:solidFill>
                  <a:schemeClr val="tx2"/>
                </a:solidFill>
                <a:latin typeface="Noto Sans SemiBold"/>
              </a:defRPr>
            </a:lvl1pPr>
          </a:lstStyle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nisi vitae dictum </a:t>
            </a:r>
            <a:r>
              <a:rPr lang="en-US" dirty="0" err="1"/>
              <a:t>hendrerit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6206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 +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7"/>
          <p:cNvSpPr>
            <a:spLocks noGrp="1"/>
          </p:cNvSpPr>
          <p:nvPr>
            <p:ph sz="quarter" idx="34" hasCustomPrompt="1"/>
          </p:nvPr>
        </p:nvSpPr>
        <p:spPr>
          <a:xfrm>
            <a:off x="4819482" y="1246431"/>
            <a:ext cx="3967592" cy="317918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100"/>
              </a:lnSpc>
              <a:spcBef>
                <a:spcPts val="0"/>
              </a:spcBef>
              <a:spcAft>
                <a:spcPts val="900"/>
              </a:spcAft>
              <a:buSzPct val="70000"/>
              <a:buFontTx/>
              <a:buNone/>
              <a:defRPr sz="900" b="0" i="1">
                <a:solidFill>
                  <a:schemeClr val="accent6"/>
                </a:solidFill>
                <a:latin typeface="Noto Sans Regular"/>
              </a:defRPr>
            </a:lvl1pPr>
            <a:lvl2pPr marL="529200" indent="0">
              <a:lnSpc>
                <a:spcPts val="1100"/>
              </a:lnSpc>
              <a:spcBef>
                <a:spcPts val="0"/>
              </a:spcBef>
              <a:spcAft>
                <a:spcPts val="900"/>
              </a:spcAft>
              <a:buSzPct val="70000"/>
              <a:buFontTx/>
              <a:buNone/>
              <a:defRPr sz="900" b="0" i="1" baseline="0">
                <a:solidFill>
                  <a:schemeClr val="accent6"/>
                </a:solidFill>
              </a:defRPr>
            </a:lvl2pPr>
            <a:lvl3pPr marL="914400" indent="0">
              <a:lnSpc>
                <a:spcPts val="1100"/>
              </a:lnSpc>
              <a:spcBef>
                <a:spcPts val="0"/>
              </a:spcBef>
              <a:spcAft>
                <a:spcPts val="900"/>
              </a:spcAft>
              <a:buSzPct val="70000"/>
              <a:buFontTx/>
              <a:buNone/>
              <a:defRPr sz="900" b="0" i="1" baseline="0">
                <a:solidFill>
                  <a:schemeClr val="accent6"/>
                </a:solidFill>
              </a:defRPr>
            </a:lvl3pPr>
            <a:lvl4pPr marL="1335600" indent="0">
              <a:lnSpc>
                <a:spcPts val="1100"/>
              </a:lnSpc>
              <a:spcBef>
                <a:spcPts val="0"/>
              </a:spcBef>
              <a:spcAft>
                <a:spcPts val="900"/>
              </a:spcAft>
              <a:buSzPct val="70000"/>
              <a:buFontTx/>
              <a:buNone/>
              <a:defRPr sz="900" b="0" i="1">
                <a:solidFill>
                  <a:schemeClr val="accent6"/>
                </a:solidFill>
              </a:defRPr>
            </a:lvl4pPr>
            <a:lvl5pPr marL="1792800" indent="0">
              <a:lnSpc>
                <a:spcPts val="1100"/>
              </a:lnSpc>
              <a:spcBef>
                <a:spcPts val="0"/>
              </a:spcBef>
              <a:spcAft>
                <a:spcPts val="900"/>
              </a:spcAft>
              <a:buSzPct val="70000"/>
              <a:buFontTx/>
              <a:buNone/>
              <a:defRPr sz="900" b="0" i="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on the icons to insert an element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here, no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6" name="Segnaposto testo 4"/>
          <p:cNvSpPr>
            <a:spLocks noGrp="1"/>
          </p:cNvSpPr>
          <p:nvPr>
            <p:ph type="body" sz="quarter" idx="33" hasCustomPrompt="1"/>
          </p:nvPr>
        </p:nvSpPr>
        <p:spPr>
          <a:xfrm>
            <a:off x="425945" y="1244222"/>
            <a:ext cx="4283108" cy="318314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900"/>
              </a:lnSpc>
              <a:spcBef>
                <a:spcPts val="500"/>
              </a:spcBef>
              <a:buFontTx/>
              <a:buNone/>
              <a:defRPr sz="1200" kern="0" spc="30" baseline="0">
                <a:latin typeface="Noto Sans Regular"/>
              </a:defRPr>
            </a:lvl1pPr>
            <a:lvl2pPr marL="457200" indent="0">
              <a:lnSpc>
                <a:spcPts val="1700"/>
              </a:lnSpc>
              <a:spcBef>
                <a:spcPts val="500"/>
              </a:spcBef>
              <a:buFontTx/>
              <a:buNone/>
              <a:defRPr sz="1100" kern="0" spc="30" baseline="0"/>
            </a:lvl2pPr>
            <a:lvl3pPr marL="914400" indent="0">
              <a:lnSpc>
                <a:spcPts val="1500"/>
              </a:lnSpc>
              <a:spcBef>
                <a:spcPts val="500"/>
              </a:spcBef>
              <a:buFontTx/>
              <a:buNone/>
              <a:defRPr sz="1000" kern="0" spc="30" baseline="0"/>
            </a:lvl3pPr>
            <a:lvl4pPr marL="1371600" indent="0">
              <a:lnSpc>
                <a:spcPts val="1400"/>
              </a:lnSpc>
              <a:spcBef>
                <a:spcPts val="500"/>
              </a:spcBef>
              <a:buFontTx/>
              <a:buNone/>
              <a:defRPr sz="900" kern="0" spc="30" baseline="0"/>
            </a:lvl4pPr>
            <a:lvl5pPr marL="1828800" indent="0">
              <a:lnSpc>
                <a:spcPts val="1300"/>
              </a:lnSpc>
              <a:spcBef>
                <a:spcPts val="500"/>
              </a:spcBef>
              <a:buFontTx/>
              <a:buNone/>
              <a:defRPr sz="900" kern="0" spc="30" baseline="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</a:t>
            </a:r>
          </a:p>
        </p:txBody>
      </p:sp>
      <p:sp>
        <p:nvSpPr>
          <p:cNvPr id="7" name="Segnaposto testo 4"/>
          <p:cNvSpPr>
            <a:spLocks noGrp="1"/>
          </p:cNvSpPr>
          <p:nvPr>
            <p:ph type="body" sz="quarter" idx="37" hasCustomPrompt="1"/>
          </p:nvPr>
        </p:nvSpPr>
        <p:spPr>
          <a:xfrm>
            <a:off x="433834" y="660449"/>
            <a:ext cx="7217390" cy="270428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Tx/>
              <a:buNone/>
              <a:defRPr sz="1800" kern="0" spc="30" baseline="0">
                <a:latin typeface="Noto Sans Regular"/>
              </a:defRPr>
            </a:lvl1pPr>
            <a:lvl2pPr marL="457200" indent="0">
              <a:lnSpc>
                <a:spcPts val="1700"/>
              </a:lnSpc>
              <a:spcBef>
                <a:spcPts val="500"/>
              </a:spcBef>
              <a:buFontTx/>
              <a:buNone/>
              <a:defRPr sz="1100" kern="0" spc="30" baseline="0"/>
            </a:lvl2pPr>
            <a:lvl3pPr marL="914400" indent="0">
              <a:lnSpc>
                <a:spcPts val="1500"/>
              </a:lnSpc>
              <a:spcBef>
                <a:spcPts val="500"/>
              </a:spcBef>
              <a:buFontTx/>
              <a:buNone/>
              <a:defRPr sz="1000" kern="0" spc="30" baseline="0"/>
            </a:lvl3pPr>
            <a:lvl4pPr marL="1371600" indent="0">
              <a:lnSpc>
                <a:spcPts val="1400"/>
              </a:lnSpc>
              <a:spcBef>
                <a:spcPts val="500"/>
              </a:spcBef>
              <a:buFontTx/>
              <a:buNone/>
              <a:defRPr sz="900" kern="0" spc="30" baseline="0"/>
            </a:lvl4pPr>
            <a:lvl5pPr marL="1828800" indent="0">
              <a:lnSpc>
                <a:spcPts val="1300"/>
              </a:lnSpc>
              <a:spcBef>
                <a:spcPts val="500"/>
              </a:spcBef>
              <a:buFontTx/>
              <a:buNone/>
              <a:defRPr sz="900" kern="0" spc="30" baseline="0"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sit.</a:t>
            </a:r>
          </a:p>
        </p:txBody>
      </p:sp>
    </p:spTree>
    <p:extLst>
      <p:ext uri="{BB962C8B-B14F-4D97-AF65-F5344CB8AC3E}">
        <p14:creationId xmlns:p14="http://schemas.microsoft.com/office/powerpoint/2010/main" val="2841517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/>
          <p:cNvSpPr txBox="1"/>
          <p:nvPr userDrawn="1"/>
        </p:nvSpPr>
        <p:spPr>
          <a:xfrm>
            <a:off x="540000" y="133350"/>
            <a:ext cx="6036400" cy="9334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it-IT" sz="2700" b="0" i="0" baseline="0" dirty="0">
                <a:solidFill>
                  <a:schemeClr val="bg2"/>
                </a:solidFill>
              </a:rPr>
              <a:t>Index</a:t>
            </a:r>
          </a:p>
        </p:txBody>
      </p:sp>
      <p:sp>
        <p:nvSpPr>
          <p:cNvPr id="3" name="Segnaposto numero diapositiva 6"/>
          <p:cNvSpPr>
            <a:spLocks noGrp="1"/>
          </p:cNvSpPr>
          <p:nvPr>
            <p:ph type="sldNum" sz="quarter" idx="4"/>
          </p:nvPr>
        </p:nvSpPr>
        <p:spPr>
          <a:xfrm>
            <a:off x="8451450" y="4941000"/>
            <a:ext cx="320558" cy="14969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 baseline="0">
                <a:solidFill>
                  <a:schemeClr val="accent2"/>
                </a:solidFill>
                <a:latin typeface="+mn-lt"/>
              </a:defRPr>
            </a:lvl1pPr>
          </a:lstStyle>
          <a:p>
            <a:fld id="{9648F461-6B1C-CA42-A063-2DCE900AB2CB}" type="slidenum">
              <a:rPr lang="it-IT"/>
              <a:pPr/>
              <a:t>‹#›</a:t>
            </a:fld>
            <a:endParaRPr lang="it-IT" dirty="0"/>
          </a:p>
        </p:txBody>
      </p:sp>
      <p:sp>
        <p:nvSpPr>
          <p:cNvPr id="4" name="Segnaposto data 7"/>
          <p:cNvSpPr>
            <a:spLocks noGrp="1"/>
          </p:cNvSpPr>
          <p:nvPr>
            <p:ph type="dt" sz="half" idx="19"/>
          </p:nvPr>
        </p:nvSpPr>
        <p:spPr>
          <a:xfrm>
            <a:off x="6611393" y="4941001"/>
            <a:ext cx="1420768" cy="1548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Date: mm/dd/yyyy</a:t>
            </a:r>
            <a:endParaRPr lang="it-IT" dirty="0"/>
          </a:p>
        </p:txBody>
      </p:sp>
      <p:sp>
        <p:nvSpPr>
          <p:cNvPr id="5" name="Segnaposto piè di pagina 13"/>
          <p:cNvSpPr>
            <a:spLocks noGrp="1"/>
          </p:cNvSpPr>
          <p:nvPr>
            <p:ph type="ftr" sz="quarter" idx="20"/>
          </p:nvPr>
        </p:nvSpPr>
        <p:spPr>
          <a:xfrm>
            <a:off x="540000" y="4941001"/>
            <a:ext cx="3777004" cy="175598"/>
          </a:xfrm>
          <a:prstGeom prst="rect">
            <a:avLst/>
          </a:prstGeom>
        </p:spPr>
        <p:txBody>
          <a:bodyPr/>
          <a:lstStyle/>
          <a:p>
            <a:r>
              <a:rPr lang="fr-FR"/>
              <a:t>(Name of Tool)</a:t>
            </a:r>
            <a:endParaRPr lang="it-IT" dirty="0"/>
          </a:p>
        </p:txBody>
      </p:sp>
      <p:sp>
        <p:nvSpPr>
          <p:cNvPr id="6" name="Segnaposto testo 4"/>
          <p:cNvSpPr>
            <a:spLocks noGrp="1"/>
          </p:cNvSpPr>
          <p:nvPr>
            <p:ph type="body" sz="quarter" idx="21" hasCustomPrompt="1"/>
          </p:nvPr>
        </p:nvSpPr>
        <p:spPr>
          <a:xfrm>
            <a:off x="540000" y="1524000"/>
            <a:ext cx="8223000" cy="3065999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148500" indent="-270000" algn="l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SzPct val="130000"/>
              <a:buFont typeface="Lucida Grande"/>
              <a:buChar char="■"/>
              <a:defRPr sz="1350" b="0" i="0" u="none" kern="1200" baseline="0">
                <a:solidFill>
                  <a:schemeClr val="accent2"/>
                </a:solidFill>
                <a:uFill>
                  <a:solidFill>
                    <a:srgbClr val="291C1D"/>
                  </a:solidFill>
                </a:uFill>
                <a:latin typeface="+mn-lt"/>
                <a:ea typeface="Adobe 仿宋 Std R"/>
              </a:defRPr>
            </a:lvl1pPr>
          </a:lstStyle>
          <a:p>
            <a:pPr lvl="0"/>
            <a:r>
              <a:rPr lang="it-IT" dirty="0"/>
              <a:t>Title</a:t>
            </a:r>
          </a:p>
          <a:p>
            <a:pPr lvl="0"/>
            <a:r>
              <a:rPr lang="it-IT" dirty="0"/>
              <a:t>Title</a:t>
            </a:r>
          </a:p>
          <a:p>
            <a:pPr lvl="0"/>
            <a:r>
              <a:rPr lang="it-IT" dirty="0"/>
              <a:t>Title</a:t>
            </a:r>
          </a:p>
          <a:p>
            <a:pPr lvl="0"/>
            <a:r>
              <a:rPr lang="it-IT" dirty="0"/>
              <a:t>Title</a:t>
            </a:r>
          </a:p>
          <a:p>
            <a:pPr lvl="0"/>
            <a:r>
              <a:rPr lang="it-IT" dirty="0"/>
              <a:t>Title</a:t>
            </a:r>
          </a:p>
        </p:txBody>
      </p:sp>
      <p:cxnSp>
        <p:nvCxnSpPr>
          <p:cNvPr id="7" name="Connettore 1 6"/>
          <p:cNvCxnSpPr/>
          <p:nvPr userDrawn="1"/>
        </p:nvCxnSpPr>
        <p:spPr>
          <a:xfrm>
            <a:off x="516467" y="569716"/>
            <a:ext cx="8640000" cy="0"/>
          </a:xfrm>
          <a:prstGeom prst="line">
            <a:avLst/>
          </a:prstGeom>
          <a:ln w="1270" cmpd="sng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57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346" cy="5155200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731800" y="3351193"/>
            <a:ext cx="5170290" cy="301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Presentation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457200" rtl="0" eaLnBrk="1" latinLnBrk="0" hangingPunct="1">
        <a:lnSpc>
          <a:spcPts val="2400"/>
        </a:lnSpc>
        <a:spcBef>
          <a:spcPct val="0"/>
        </a:spcBef>
        <a:buNone/>
        <a:defRPr sz="1800" b="0" i="0" kern="1200" spc="50" baseline="0">
          <a:solidFill>
            <a:schemeClr val="bg2"/>
          </a:solidFill>
          <a:latin typeface="Noto Sans SemiBol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847072" y="2344835"/>
            <a:ext cx="3272149" cy="6468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Divider</a:t>
            </a:r>
            <a:br>
              <a:rPr lang="en-GB" noProof="0" dirty="0"/>
            </a:br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796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4" r:id="rId2"/>
    <p:sldLayoutId id="2147483717" r:id="rId3"/>
    <p:sldLayoutId id="2147483718" r:id="rId4"/>
  </p:sldLayoutIdLst>
  <p:hf hdr="0" ftr="0" dt="0"/>
  <p:txStyles>
    <p:titleStyle>
      <a:lvl1pPr algn="l" defTabSz="457200" rtl="0" eaLnBrk="1" latinLnBrk="0" hangingPunct="1">
        <a:lnSpc>
          <a:spcPts val="1800"/>
        </a:lnSpc>
        <a:spcBef>
          <a:spcPct val="0"/>
        </a:spcBef>
        <a:buNone/>
        <a:defRPr sz="1400" b="0" i="0" kern="1200" spc="80" baseline="0">
          <a:solidFill>
            <a:schemeClr val="accent2"/>
          </a:solidFill>
          <a:latin typeface="Noto Sans Ligh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itolo 15"/>
          <p:cNvSpPr>
            <a:spLocks noGrp="1"/>
          </p:cNvSpPr>
          <p:nvPr>
            <p:ph type="title"/>
          </p:nvPr>
        </p:nvSpPr>
        <p:spPr>
          <a:xfrm>
            <a:off x="433537" y="338118"/>
            <a:ext cx="7194023" cy="300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 err="1"/>
              <a:t>Quisque</a:t>
            </a:r>
            <a:r>
              <a:rPr lang="en-GB" noProof="0" dirty="0"/>
              <a:t> non </a:t>
            </a:r>
            <a:r>
              <a:rPr lang="en-GB" noProof="0" dirty="0" err="1"/>
              <a:t>commodo</a:t>
            </a:r>
            <a:r>
              <a:rPr lang="en-GB" noProof="0" dirty="0"/>
              <a:t> </a:t>
            </a:r>
            <a:r>
              <a:rPr lang="en-GB" noProof="0" dirty="0" err="1"/>
              <a:t>ipsum</a:t>
            </a:r>
            <a:r>
              <a:rPr lang="en-GB" noProof="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4"/>
          </p:nvPr>
        </p:nvSpPr>
        <p:spPr>
          <a:xfrm>
            <a:off x="8668764" y="4839546"/>
            <a:ext cx="370724" cy="14790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b="0" i="0" baseline="0">
                <a:solidFill>
                  <a:schemeClr val="tx2"/>
                </a:solidFill>
                <a:latin typeface="Noto Sans Regular"/>
              </a:defRPr>
            </a:lvl1pPr>
          </a:lstStyle>
          <a:p>
            <a:fld id="{9C18EA95-C3D3-214C-9452-EF8527DBCD86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6" name="CasellaDiTesto 5"/>
          <p:cNvSpPr txBox="1"/>
          <p:nvPr userDrawn="1"/>
        </p:nvSpPr>
        <p:spPr>
          <a:xfrm>
            <a:off x="425945" y="4875021"/>
            <a:ext cx="4653837" cy="1419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700" baseline="0" dirty="0">
                <a:solidFill>
                  <a:schemeClr val="accent2"/>
                </a:solidFill>
                <a:latin typeface="Noto Sans Regular"/>
              </a:rPr>
              <a:t>BUSINESS UNIT </a:t>
            </a:r>
            <a:r>
              <a:rPr lang="en-GB" sz="700" baseline="0" dirty="0">
                <a:solidFill>
                  <a:schemeClr val="accent4"/>
                </a:solidFill>
                <a:latin typeface="Noto Sans Regular"/>
              </a:rPr>
              <a:t>/ Information classification level</a:t>
            </a:r>
          </a:p>
        </p:txBody>
      </p:sp>
      <p:sp>
        <p:nvSpPr>
          <p:cNvPr id="11" name="CasellaDiTesto 10"/>
          <p:cNvSpPr txBox="1"/>
          <p:nvPr userDrawn="1"/>
        </p:nvSpPr>
        <p:spPr>
          <a:xfrm>
            <a:off x="8108721" y="4875021"/>
            <a:ext cx="512710" cy="1242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GB" sz="700" baseline="0" dirty="0">
                <a:solidFill>
                  <a:schemeClr val="tx2"/>
                </a:solidFill>
                <a:latin typeface="Noto Sans Regular"/>
              </a:rPr>
              <a:t>PAG /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5" r:id="rId3"/>
    <p:sldLayoutId id="2147483716" r:id="rId4"/>
    <p:sldLayoutId id="2147483719" r:id="rId5"/>
    <p:sldLayoutId id="2147483720" r:id="rId6"/>
  </p:sldLayoutIdLst>
  <p:hf hdr="0" ftr="0" dt="0"/>
  <p:txStyles>
    <p:titleStyle>
      <a:lvl1pPr algn="l" defTabSz="457200" rtl="0" eaLnBrk="1" latinLnBrk="0" hangingPunct="1">
        <a:lnSpc>
          <a:spcPts val="2100"/>
        </a:lnSpc>
        <a:spcBef>
          <a:spcPct val="0"/>
        </a:spcBef>
        <a:buNone/>
        <a:defRPr sz="1800" b="0" i="0" kern="0" spc="0" baseline="0">
          <a:solidFill>
            <a:schemeClr val="tx2"/>
          </a:solidFill>
          <a:latin typeface="Noto Sans SemiBol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9_Cover-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7343" cy="5155200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718645" y="3272298"/>
            <a:ext cx="2562704" cy="7330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09972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lnSpc>
          <a:spcPts val="1800"/>
        </a:lnSpc>
        <a:spcBef>
          <a:spcPct val="0"/>
        </a:spcBef>
        <a:buNone/>
        <a:defRPr sz="1800" b="0" i="0" kern="1200" spc="50" baseline="0">
          <a:solidFill>
            <a:schemeClr val="bg2"/>
          </a:solidFill>
          <a:latin typeface="Noto Sans Regular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6.xml"/><Relationship Id="rId7" Type="http://schemas.openxmlformats.org/officeDocument/2006/relationships/slide" Target="slide2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slide" Target="slide25.xml"/><Relationship Id="rId4" Type="http://schemas.openxmlformats.org/officeDocument/2006/relationships/slide" Target="slide8.xml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defTabSz="4572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b="1" dirty="0">
                <a:solidFill>
                  <a:schemeClr val="bg1"/>
                </a:solidFill>
              </a:rPr>
              <a:t>GM BT1CG HL Light Block 1052</a:t>
            </a:r>
            <a:endParaRPr lang="es-MX" altLang="en-US" sz="1800" b="1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06/05/2023</a:t>
            </a:r>
          </a:p>
          <a:p>
            <a:endParaRPr lang="en-GB" dirty="0"/>
          </a:p>
          <a:p>
            <a:r>
              <a:rPr lang="en-GB" dirty="0"/>
              <a:t>Juarez Chihuahua.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Incoming Inspection Report</a:t>
            </a:r>
          </a:p>
        </p:txBody>
      </p:sp>
    </p:spTree>
    <p:extLst>
      <p:ext uri="{BB962C8B-B14F-4D97-AF65-F5344CB8AC3E}">
        <p14:creationId xmlns:p14="http://schemas.microsoft.com/office/powerpoint/2010/main" val="927806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323254" y="144043"/>
            <a:ext cx="2497489" cy="241556"/>
          </a:xfrm>
        </p:spPr>
        <p:txBody>
          <a:bodyPr/>
          <a:lstStyle/>
          <a:p>
            <a:pPr algn="ctr"/>
            <a:r>
              <a:rPr lang="en-US" sz="1600" dirty="0"/>
              <a:t>Lay</a:t>
            </a:r>
            <a:r>
              <a:rPr lang="it-IT" sz="1600" dirty="0"/>
              <a:t> </a:t>
            </a:r>
            <a:r>
              <a:rPr lang="en-US" sz="1600" dirty="0"/>
              <a:t>outs</a:t>
            </a:r>
            <a:r>
              <a:rPr lang="it-IT" sz="1600" dirty="0"/>
              <a:t> – </a:t>
            </a:r>
            <a:r>
              <a:rPr lang="en-US" sz="1600" dirty="0"/>
              <a:t>Mobile</a:t>
            </a:r>
            <a:r>
              <a:rPr lang="it-IT" sz="1600" dirty="0"/>
              <a:t> Side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10</a:t>
            </a:fld>
            <a:endParaRPr lang="it-IT" sz="825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808" y="445210"/>
            <a:ext cx="1531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Sectional views: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24250-2134-B9DE-5B48-3C5C60441D32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5B0C776-956B-A978-BFC0-5F08CEB34298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FE7FBC-DFF6-F963-BA4E-6B04FF830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293" y="966575"/>
            <a:ext cx="1510028" cy="220581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600" dirty="0">
                <a:solidFill>
                  <a:schemeClr val="bg1"/>
                </a:solidFill>
              </a:rPr>
              <a:t>1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DF4644-9948-405A-DB45-4439A9AA6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7114" y="975622"/>
            <a:ext cx="1510028" cy="220581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600" dirty="0">
                <a:solidFill>
                  <a:schemeClr val="bg1"/>
                </a:solidFill>
              </a:rPr>
              <a:t>2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2432E0-2B38-BA35-7939-2695210E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55126" y="1274768"/>
            <a:ext cx="3124363" cy="34068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BBFA1C-0B2D-D8AB-1CB4-5B8BE08B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875384" y="1255694"/>
            <a:ext cx="3113490" cy="342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83838" y="105036"/>
            <a:ext cx="2272947" cy="300082"/>
          </a:xfrm>
        </p:spPr>
        <p:txBody>
          <a:bodyPr/>
          <a:lstStyle/>
          <a:p>
            <a:pPr algn="ctr"/>
            <a:r>
              <a:rPr lang="en-US" sz="1400" dirty="0"/>
              <a:t>Lay</a:t>
            </a:r>
            <a:r>
              <a:rPr lang="it-IT" sz="1400" dirty="0"/>
              <a:t> </a:t>
            </a:r>
            <a:r>
              <a:rPr lang="en-US" sz="1400" dirty="0"/>
              <a:t>outs</a:t>
            </a:r>
            <a:r>
              <a:rPr lang="it-IT" sz="1400" dirty="0"/>
              <a:t> – </a:t>
            </a:r>
            <a:r>
              <a:rPr lang="en-US" sz="1400" dirty="0"/>
              <a:t>Fixed</a:t>
            </a:r>
            <a:r>
              <a:rPr lang="it-IT" sz="1400" dirty="0"/>
              <a:t> Side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11</a:t>
            </a:fld>
            <a:endParaRPr lang="it-IT" sz="825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3543" y="4032241"/>
            <a:ext cx="2791838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s-MX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F565DF-9A2C-2F3F-01D2-D412BEA6852F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3631C328-BD35-9E63-1D0D-D9C6C683448B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D30F68-CE7A-C2D7-3398-D0F257746976}"/>
              </a:ext>
            </a:extLst>
          </p:cNvPr>
          <p:cNvSpPr txBox="1"/>
          <p:nvPr/>
        </p:nvSpPr>
        <p:spPr>
          <a:xfrm>
            <a:off x="348889" y="395607"/>
            <a:ext cx="15311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Sectional views: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2EA2DD-8F33-EDCD-4FC9-153665BDD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6825" y="4819525"/>
            <a:ext cx="3390350" cy="220581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600" b="1" dirty="0">
                <a:solidFill>
                  <a:schemeClr val="bg1"/>
                </a:solidFill>
              </a:rPr>
              <a:t>The mold has mirror  in all cavities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F86704B-E649-4488-AE78-1FCE14A7F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825" y="709366"/>
            <a:ext cx="1510028" cy="220581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600" dirty="0">
                <a:solidFill>
                  <a:schemeClr val="bg1"/>
                </a:solidFill>
              </a:rPr>
              <a:t>1 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0493A18-7163-860B-CBAA-F80CB127D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8148" y="709053"/>
            <a:ext cx="1510028" cy="220581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600" dirty="0">
                <a:solidFill>
                  <a:schemeClr val="bg1"/>
                </a:solidFill>
              </a:rPr>
              <a:t>2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4B3EEE-5C32-571F-DE7F-B919064C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21" y="1051347"/>
            <a:ext cx="3801033" cy="36691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142F82-48F8-8B7A-1F4D-E81A30495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46" y="1039689"/>
            <a:ext cx="3801033" cy="36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72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12</a:t>
            </a:fld>
            <a:endParaRPr lang="it-IT" sz="825" dirty="0">
              <a:solidFill>
                <a:schemeClr val="tx1"/>
              </a:solidFill>
            </a:endParaRPr>
          </a:p>
        </p:txBody>
      </p:sp>
      <p:sp>
        <p:nvSpPr>
          <p:cNvPr id="20" name="Date Placeholder 2"/>
          <p:cNvSpPr>
            <a:spLocks noGrp="1"/>
          </p:cNvSpPr>
          <p:nvPr>
            <p:ph type="dt" sz="half" idx="19"/>
          </p:nvPr>
        </p:nvSpPr>
        <p:spPr>
          <a:xfrm>
            <a:off x="6101545" y="4941001"/>
            <a:ext cx="1065576" cy="154898"/>
          </a:xfrm>
        </p:spPr>
        <p:txBody>
          <a:bodyPr/>
          <a:lstStyle/>
          <a:p>
            <a:r>
              <a:rPr lang="en-US" sz="825"/>
              <a:t>Date: mm/dd/yyyy</a:t>
            </a:r>
            <a:endParaRPr lang="it-IT" sz="825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20"/>
          </p:nvPr>
        </p:nvSpPr>
        <p:spPr>
          <a:xfrm>
            <a:off x="1548000" y="4941001"/>
            <a:ext cx="2832753" cy="175598"/>
          </a:xfrm>
        </p:spPr>
        <p:txBody>
          <a:bodyPr/>
          <a:lstStyle/>
          <a:p>
            <a:r>
              <a:rPr lang="fr-FR" sz="825"/>
              <a:t>(Name of Tool)</a:t>
            </a:r>
            <a:endParaRPr lang="it-IT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317598" y="26901"/>
            <a:ext cx="2126309" cy="417483"/>
          </a:xfrm>
        </p:spPr>
        <p:txBody>
          <a:bodyPr/>
          <a:lstStyle/>
          <a:p>
            <a:pPr algn="ctr"/>
            <a:r>
              <a:rPr lang="en-US" dirty="0"/>
              <a:t>                                            Tool View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C017C-1E79-7BA2-81D0-162E55BE25B3}"/>
              </a:ext>
            </a:extLst>
          </p:cNvPr>
          <p:cNvSpPr/>
          <p:nvPr/>
        </p:nvSpPr>
        <p:spPr>
          <a:xfrm>
            <a:off x="8744925" y="111524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C32ACA4-C58B-0EB5-0CF7-0102730C2908}"/>
              </a:ext>
            </a:extLst>
          </p:cNvPr>
          <p:cNvSpPr/>
          <p:nvPr/>
        </p:nvSpPr>
        <p:spPr>
          <a:xfrm>
            <a:off x="8282350" y="111524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05196" y="2697311"/>
            <a:ext cx="110328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/>
              <a:t>Operator Side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46385" y="2722639"/>
            <a:ext cx="119242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/>
              <a:t>Non Operator Side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44571" y="274328"/>
            <a:ext cx="1233378" cy="2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/>
              <a:t>Top Side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0150" y="341427"/>
            <a:ext cx="1233377" cy="247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/>
              <a:t>Bottom 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D66AE-3A02-48F2-427B-3C064479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3" y="529977"/>
            <a:ext cx="2832754" cy="2167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7B0446-F349-AEE8-390A-A39EB3C5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757" y="522940"/>
            <a:ext cx="2928428" cy="21996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6E64AD-D9B2-F406-FBEF-76E48F57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757" y="2888878"/>
            <a:ext cx="2928428" cy="20798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83C015-35E8-D050-EC09-404AD48F2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271" y="2967259"/>
            <a:ext cx="2832752" cy="197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2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847073" y="2344835"/>
            <a:ext cx="3270838" cy="64684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Slides , Retractors , Lifters 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Details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7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544233" y="182395"/>
            <a:ext cx="6055533" cy="241556"/>
          </a:xfrm>
        </p:spPr>
        <p:txBody>
          <a:bodyPr/>
          <a:lstStyle/>
          <a:p>
            <a:pPr algn="ctr"/>
            <a:r>
              <a:rPr lang="en-US" sz="1350" dirty="0"/>
              <a:t>Lay</a:t>
            </a:r>
            <a:r>
              <a:rPr lang="it-IT" sz="1350" dirty="0"/>
              <a:t> </a:t>
            </a:r>
            <a:r>
              <a:rPr lang="en-US" sz="1350" dirty="0"/>
              <a:t>outs</a:t>
            </a:r>
            <a:r>
              <a:rPr lang="it-IT" sz="1350" dirty="0"/>
              <a:t> – </a:t>
            </a:r>
            <a:r>
              <a:rPr lang="en-US" sz="1350" dirty="0"/>
              <a:t>Fixed</a:t>
            </a:r>
            <a:r>
              <a:rPr lang="it-IT" sz="1350" dirty="0"/>
              <a:t> Side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14</a:t>
            </a:fld>
            <a:endParaRPr lang="it-IT" sz="825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08626" y="6909238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02371"/>
              </p:ext>
            </p:extLst>
          </p:nvPr>
        </p:nvGraphicFramePr>
        <p:xfrm>
          <a:off x="6398555" y="1484508"/>
          <a:ext cx="1714500" cy="2295525"/>
        </p:xfrm>
        <a:graphic>
          <a:graphicData uri="http://schemas.openxmlformats.org/drawingml/2006/table">
            <a:tbl>
              <a:tblPr/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Identification of Mechanisms by Colors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Sliders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Lifters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Recuperators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Leader Pin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Angle pin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Spotting Plaques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4" name="Rectangle 1">
            <a:extLst>
              <a:ext uri="{FF2B5EF4-FFF2-40B4-BE49-F238E27FC236}">
                <a16:creationId xmlns:a16="http://schemas.microsoft.com/office/drawing/2014/main" id="{ECBCD2A3-086E-4404-9D14-3F36FA5C3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3125" y="413775"/>
            <a:ext cx="3197747" cy="159026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200" dirty="0">
                <a:solidFill>
                  <a:schemeClr val="bg1"/>
                </a:solidFill>
              </a:rPr>
              <a:t>Mold Cavity- how many cavity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DAE215-BB6D-BC6F-A913-65B11DF3FA05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22A66E8-1BDB-8BC3-51F9-65D3CF21D385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E5E42D-0527-3B31-2F0C-3ACA3E236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92"/>
          <a:stretch/>
        </p:blipFill>
        <p:spPr>
          <a:xfrm>
            <a:off x="655127" y="730180"/>
            <a:ext cx="5515745" cy="428566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B2A570-853E-8908-0D15-4D8AAFFCCCC1}"/>
              </a:ext>
            </a:extLst>
          </p:cNvPr>
          <p:cNvSpPr/>
          <p:nvPr/>
        </p:nvSpPr>
        <p:spPr>
          <a:xfrm>
            <a:off x="2114550" y="1484508"/>
            <a:ext cx="676275" cy="39191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60CA237-0210-B2E5-4385-C038E04E1B61}"/>
              </a:ext>
            </a:extLst>
          </p:cNvPr>
          <p:cNvSpPr/>
          <p:nvPr/>
        </p:nvSpPr>
        <p:spPr>
          <a:xfrm rot="5400000">
            <a:off x="1058457" y="2396764"/>
            <a:ext cx="560583" cy="39191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9081EB8-37A9-B925-93DF-62860704D17F}"/>
              </a:ext>
            </a:extLst>
          </p:cNvPr>
          <p:cNvSpPr/>
          <p:nvPr/>
        </p:nvSpPr>
        <p:spPr>
          <a:xfrm rot="5400000">
            <a:off x="1087728" y="3151381"/>
            <a:ext cx="560583" cy="39191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8EBEA8C-2349-589E-C51A-DDB15F9DDD5F}"/>
              </a:ext>
            </a:extLst>
          </p:cNvPr>
          <p:cNvSpPr/>
          <p:nvPr/>
        </p:nvSpPr>
        <p:spPr>
          <a:xfrm rot="16200000">
            <a:off x="5160325" y="3254047"/>
            <a:ext cx="560582" cy="39191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A29A993-779D-13C2-4D4E-E6D93EC67CD8}"/>
              </a:ext>
            </a:extLst>
          </p:cNvPr>
          <p:cNvSpPr/>
          <p:nvPr/>
        </p:nvSpPr>
        <p:spPr>
          <a:xfrm rot="16200000">
            <a:off x="5203445" y="2475106"/>
            <a:ext cx="560582" cy="39191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16F52F-FD36-2010-F7D9-78BBDC8194EA}"/>
              </a:ext>
            </a:extLst>
          </p:cNvPr>
          <p:cNvSpPr/>
          <p:nvPr/>
        </p:nvSpPr>
        <p:spPr>
          <a:xfrm>
            <a:off x="4037936" y="1521216"/>
            <a:ext cx="676275" cy="39191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05C76E5-2695-BA52-5D92-68BD13B2A478}"/>
              </a:ext>
            </a:extLst>
          </p:cNvPr>
          <p:cNvSpPr/>
          <p:nvPr/>
        </p:nvSpPr>
        <p:spPr>
          <a:xfrm>
            <a:off x="587756" y="1494033"/>
            <a:ext cx="405089" cy="4286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F8507DC-DEBB-6A8D-F778-419867D96FDB}"/>
              </a:ext>
            </a:extLst>
          </p:cNvPr>
          <p:cNvSpPr/>
          <p:nvPr/>
        </p:nvSpPr>
        <p:spPr>
          <a:xfrm>
            <a:off x="5627050" y="4482091"/>
            <a:ext cx="405089" cy="4286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1C34193-92B9-AF8B-F7A1-7265406869AD}"/>
              </a:ext>
            </a:extLst>
          </p:cNvPr>
          <p:cNvSpPr/>
          <p:nvPr/>
        </p:nvSpPr>
        <p:spPr>
          <a:xfrm>
            <a:off x="663255" y="4332483"/>
            <a:ext cx="405089" cy="4286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35EAD4-D093-FBF6-5903-9C0C051C5AE2}"/>
              </a:ext>
            </a:extLst>
          </p:cNvPr>
          <p:cNvSpPr/>
          <p:nvPr/>
        </p:nvSpPr>
        <p:spPr>
          <a:xfrm>
            <a:off x="4617039" y="4606274"/>
            <a:ext cx="405089" cy="4286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BF8988-4B56-DDCF-9E3F-4005EF3D68DB}"/>
              </a:ext>
            </a:extLst>
          </p:cNvPr>
          <p:cNvSpPr/>
          <p:nvPr/>
        </p:nvSpPr>
        <p:spPr>
          <a:xfrm>
            <a:off x="5814104" y="1585912"/>
            <a:ext cx="405089" cy="4286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5DCCB6D-806B-5416-525F-3FDEB6F065A8}"/>
              </a:ext>
            </a:extLst>
          </p:cNvPr>
          <p:cNvSpPr/>
          <p:nvPr/>
        </p:nvSpPr>
        <p:spPr>
          <a:xfrm>
            <a:off x="3814570" y="4613470"/>
            <a:ext cx="405089" cy="4286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E68DA0-0989-C10D-53BE-C708280A9F3C}"/>
              </a:ext>
            </a:extLst>
          </p:cNvPr>
          <p:cNvSpPr/>
          <p:nvPr/>
        </p:nvSpPr>
        <p:spPr>
          <a:xfrm>
            <a:off x="2452687" y="4587224"/>
            <a:ext cx="405089" cy="4286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76BAC4-C47F-1F91-0A98-1961A9DBCB87}"/>
              </a:ext>
            </a:extLst>
          </p:cNvPr>
          <p:cNvSpPr/>
          <p:nvPr/>
        </p:nvSpPr>
        <p:spPr>
          <a:xfrm>
            <a:off x="1662396" y="4535850"/>
            <a:ext cx="405089" cy="4286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23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520502" y="142780"/>
            <a:ext cx="6055533" cy="241556"/>
          </a:xfrm>
        </p:spPr>
        <p:txBody>
          <a:bodyPr/>
          <a:lstStyle/>
          <a:p>
            <a:pPr algn="ctr"/>
            <a:r>
              <a:rPr lang="en-US" sz="1350" dirty="0"/>
              <a:t>Lay</a:t>
            </a:r>
            <a:r>
              <a:rPr lang="it-IT" sz="1350" dirty="0"/>
              <a:t> </a:t>
            </a:r>
            <a:r>
              <a:rPr lang="en-US" sz="1350" dirty="0"/>
              <a:t>outs</a:t>
            </a:r>
            <a:r>
              <a:rPr lang="it-IT" sz="1350" dirty="0"/>
              <a:t> – </a:t>
            </a:r>
            <a:r>
              <a:rPr lang="en-US" sz="1350" dirty="0"/>
              <a:t>Mobile</a:t>
            </a:r>
            <a:r>
              <a:rPr lang="it-IT" sz="1350" dirty="0"/>
              <a:t> Side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15</a:t>
            </a:fld>
            <a:endParaRPr lang="it-IT" sz="825" dirty="0">
              <a:solidFill>
                <a:schemeClr val="tx1"/>
              </a:solidFill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318581"/>
              </p:ext>
            </p:extLst>
          </p:nvPr>
        </p:nvGraphicFramePr>
        <p:xfrm>
          <a:off x="6355280" y="1735081"/>
          <a:ext cx="1714500" cy="2295525"/>
        </p:xfrm>
        <a:graphic>
          <a:graphicData uri="http://schemas.openxmlformats.org/drawingml/2006/table">
            <a:tbl>
              <a:tblPr/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Identification of Mechanisms by Colors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Sliders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Lifters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Recuperators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Leader Pin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Greasers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Spotting Plaques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" name="Rectangle 1">
            <a:extLst>
              <a:ext uri="{FF2B5EF4-FFF2-40B4-BE49-F238E27FC236}">
                <a16:creationId xmlns:a16="http://schemas.microsoft.com/office/drawing/2014/main" id="{39EED6BF-45F6-4213-AA3F-5446D8821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8573" y="400309"/>
            <a:ext cx="3394937" cy="159026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200" dirty="0">
                <a:solidFill>
                  <a:schemeClr val="bg1"/>
                </a:solidFill>
              </a:rPr>
              <a:t>Mold Cavity- how many cavity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5119B-3A07-56EE-04AA-5C2BC54D4084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E9DE4286-1CBF-4624-297D-D474BB96B43B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235210-D9CA-DCE4-2FB3-3010087C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51" y="635603"/>
            <a:ext cx="5391008" cy="430539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FE2868-BF66-429A-9AE0-1B395F6B7711}"/>
              </a:ext>
            </a:extLst>
          </p:cNvPr>
          <p:cNvSpPr/>
          <p:nvPr/>
        </p:nvSpPr>
        <p:spPr>
          <a:xfrm>
            <a:off x="981075" y="2943225"/>
            <a:ext cx="2085975" cy="14097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8A9542-D74C-3F75-712B-8BEBDF893BE6}"/>
              </a:ext>
            </a:extLst>
          </p:cNvPr>
          <p:cNvSpPr/>
          <p:nvPr/>
        </p:nvSpPr>
        <p:spPr>
          <a:xfrm>
            <a:off x="3179433" y="2943225"/>
            <a:ext cx="2085975" cy="14097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80E9E0-97CF-46C1-69B4-3C72C43D7126}"/>
              </a:ext>
            </a:extLst>
          </p:cNvPr>
          <p:cNvSpPr/>
          <p:nvPr/>
        </p:nvSpPr>
        <p:spPr>
          <a:xfrm>
            <a:off x="5153025" y="981075"/>
            <a:ext cx="514350" cy="47625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8062BF-EB7D-75CC-4474-60030CA18CE8}"/>
              </a:ext>
            </a:extLst>
          </p:cNvPr>
          <p:cNvSpPr/>
          <p:nvPr/>
        </p:nvSpPr>
        <p:spPr>
          <a:xfrm>
            <a:off x="740034" y="3692432"/>
            <a:ext cx="514350" cy="47625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EDF513-B833-7F3A-B1DA-C9C02364719C}"/>
              </a:ext>
            </a:extLst>
          </p:cNvPr>
          <p:cNvSpPr/>
          <p:nvPr/>
        </p:nvSpPr>
        <p:spPr>
          <a:xfrm>
            <a:off x="5340609" y="3773431"/>
            <a:ext cx="514350" cy="47625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58476E-D607-0E49-C7F5-4A02ED97E543}"/>
              </a:ext>
            </a:extLst>
          </p:cNvPr>
          <p:cNvSpPr/>
          <p:nvPr/>
        </p:nvSpPr>
        <p:spPr>
          <a:xfrm>
            <a:off x="762000" y="1362075"/>
            <a:ext cx="514350" cy="47625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F182166-E89A-E33F-1666-2550C742FC06}"/>
              </a:ext>
            </a:extLst>
          </p:cNvPr>
          <p:cNvSpPr/>
          <p:nvPr/>
        </p:nvSpPr>
        <p:spPr>
          <a:xfrm rot="21419020">
            <a:off x="1920364" y="1355496"/>
            <a:ext cx="642883" cy="36272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7A7247B-C63E-5355-6A9B-C9807D5CD7EC}"/>
              </a:ext>
            </a:extLst>
          </p:cNvPr>
          <p:cNvSpPr/>
          <p:nvPr/>
        </p:nvSpPr>
        <p:spPr>
          <a:xfrm rot="21295903">
            <a:off x="3675972" y="1216813"/>
            <a:ext cx="642883" cy="36272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F98E16-BFE3-F1C0-0FDE-15358BDBF78B}"/>
              </a:ext>
            </a:extLst>
          </p:cNvPr>
          <p:cNvSpPr/>
          <p:nvPr/>
        </p:nvSpPr>
        <p:spPr>
          <a:xfrm rot="15972869">
            <a:off x="5018106" y="2844437"/>
            <a:ext cx="633739" cy="36272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12512F0-1CD0-7572-A3D1-424349D02BEF}"/>
              </a:ext>
            </a:extLst>
          </p:cNvPr>
          <p:cNvSpPr/>
          <p:nvPr/>
        </p:nvSpPr>
        <p:spPr>
          <a:xfrm rot="5400000">
            <a:off x="4930831" y="2038973"/>
            <a:ext cx="642883" cy="38899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892CE6E-D3F4-0CCA-6401-C0C7F1F6762B}"/>
              </a:ext>
            </a:extLst>
          </p:cNvPr>
          <p:cNvSpPr/>
          <p:nvPr/>
        </p:nvSpPr>
        <p:spPr>
          <a:xfrm rot="15972869">
            <a:off x="1016481" y="2232930"/>
            <a:ext cx="464644" cy="362729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60E014F-802D-9887-3217-B905AAC26624}"/>
              </a:ext>
            </a:extLst>
          </p:cNvPr>
          <p:cNvSpPr/>
          <p:nvPr/>
        </p:nvSpPr>
        <p:spPr>
          <a:xfrm>
            <a:off x="5236833" y="1650039"/>
            <a:ext cx="231440" cy="20535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8AE72A-F67B-4796-FAA7-B9D430FB3F66}"/>
              </a:ext>
            </a:extLst>
          </p:cNvPr>
          <p:cNvSpPr/>
          <p:nvPr/>
        </p:nvSpPr>
        <p:spPr>
          <a:xfrm>
            <a:off x="1026888" y="3386875"/>
            <a:ext cx="231440" cy="20535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C883A03-E7E8-4BEA-065F-07AA224E9EE9}"/>
              </a:ext>
            </a:extLst>
          </p:cNvPr>
          <p:cNvSpPr/>
          <p:nvPr/>
        </p:nvSpPr>
        <p:spPr>
          <a:xfrm>
            <a:off x="1045938" y="1931325"/>
            <a:ext cx="231440" cy="20535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792BB21-7D55-87C1-BD31-AC680652EC7F}"/>
              </a:ext>
            </a:extLst>
          </p:cNvPr>
          <p:cNvSpPr/>
          <p:nvPr/>
        </p:nvSpPr>
        <p:spPr>
          <a:xfrm>
            <a:off x="5352553" y="3376753"/>
            <a:ext cx="231440" cy="205357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78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it-IT" sz="1350" noProof="1"/>
              <a:t>Slides, Retractors , Lifters etc.  </a:t>
            </a:r>
            <a:r>
              <a:rPr lang="it-IT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16</a:t>
            </a:fld>
            <a:endParaRPr lang="it-IT" sz="825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640910" y="721519"/>
            <a:ext cx="4331265" cy="58992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Mold Have The Following Systems.</a:t>
            </a:r>
            <a:endParaRPr lang="it-IT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101580"/>
              </p:ext>
            </p:extLst>
          </p:nvPr>
        </p:nvGraphicFramePr>
        <p:xfrm>
          <a:off x="695539" y="1203907"/>
          <a:ext cx="7755910" cy="30642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08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97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5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92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effectLst/>
                        </a:rPr>
                        <a:t>Components 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effectLst/>
                        </a:rPr>
                        <a:t>Lifters 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effectLst/>
                        </a:rPr>
                        <a:t>Recuperators 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effectLst/>
                        </a:rPr>
                        <a:t>Sliders 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effectLst/>
                        </a:rPr>
                        <a:t>Ejector Sleeves 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effectLst/>
                        </a:rPr>
                        <a:t>Ejector Blades 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effectLst/>
                        </a:rPr>
                        <a:t>Ejector Pins 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effectLst/>
                        </a:rPr>
                        <a:t>Others </a:t>
                      </a:r>
                      <a:endParaRPr lang="en-US" sz="900" b="1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Quantity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4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28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Damages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Water Cooling?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Plugs: Press Fit Or Threaded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/>
                        <a:t>N/A</a:t>
                      </a:r>
                      <a:endParaRPr lang="es-MX" sz="1200" dirty="0"/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/>
                        <a:t>N/A</a:t>
                      </a:r>
                      <a:endParaRPr lang="es-MX" sz="1200" dirty="0"/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Water Leaks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N0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Water Connectors Size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Welding Marks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74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Movements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Fastening With Screws Or Bolts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NO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Stopper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N0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CAM PIN  Position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Slide Retainer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ALNA Standard?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YES</a:t>
                      </a:r>
                      <a:endParaRPr kumimoji="0" lang="es-MX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1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Additional Comments: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400" dirty="0"/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MX" sz="1200" dirty="0"/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u="none" strike="noStrike" dirty="0">
                          <a:effectLst/>
                        </a:rPr>
                        <a:t> 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020" marR="6020" marT="60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68047AF-F8BC-0E6A-39A6-D5AB72169627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C40F0E3C-63BF-26A4-55A0-E45F651073E6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350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847073" y="2344835"/>
            <a:ext cx="3270838" cy="64684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tx1"/>
                </a:solidFill>
                <a:hlinkClick r:id="rId2" action="ppaction://hlinksldjump"/>
              </a:rPr>
              <a:t>Layout</a:t>
            </a:r>
            <a:r>
              <a:rPr lang="es-MX">
                <a:solidFill>
                  <a:schemeClr val="tx1"/>
                </a:solidFill>
                <a:hlinkClick r:id="rId2" action="ppaction://hlinksldjump"/>
              </a:rPr>
              <a:t>  Core </a:t>
            </a:r>
            <a:r>
              <a:rPr lang="en-US">
                <a:solidFill>
                  <a:schemeClr val="tx1"/>
                </a:solidFill>
                <a:hlinkClick r:id="rId2" action="ppaction://hlinksldjump"/>
              </a:rPr>
              <a:t>Side</a:t>
            </a:r>
            <a:r>
              <a:rPr lang="es-MX">
                <a:solidFill>
                  <a:schemeClr val="tx1"/>
                </a:solidFill>
                <a:hlinkClick r:id="rId2" action="ppaction://hlinksldjump"/>
              </a:rPr>
              <a:t> (</a:t>
            </a:r>
            <a:r>
              <a:rPr lang="en-US">
                <a:solidFill>
                  <a:schemeClr val="tx1"/>
                </a:solidFill>
                <a:hlinkClick r:id="rId2" action="ppaction://hlinksldjump"/>
              </a:rPr>
              <a:t>Main</a:t>
            </a:r>
            <a:r>
              <a:rPr lang="es-MX">
                <a:solidFill>
                  <a:schemeClr val="tx1"/>
                </a:solidFill>
                <a:hlinkClick r:id="rId2" action="ppaction://hlinksldjump"/>
              </a:rPr>
              <a:t> </a:t>
            </a:r>
            <a:r>
              <a:rPr lang="en-US">
                <a:solidFill>
                  <a:schemeClr val="tx1"/>
                </a:solidFill>
                <a:hlinkClick r:id="rId2" action="ppaction://hlinksldjump"/>
              </a:rPr>
              <a:t>appearances</a:t>
            </a:r>
            <a:r>
              <a:rPr lang="es-MX">
                <a:solidFill>
                  <a:schemeClr val="tx1"/>
                </a:solidFill>
                <a:hlinkClick r:id="rId2" action="ppaction://hlinksldjump"/>
              </a:rPr>
              <a:t> 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70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Layout Core Side (main </a:t>
            </a:r>
            <a:r>
              <a:rPr lang="en-US" dirty="0" err="1"/>
              <a:t>appearences</a:t>
            </a:r>
            <a:r>
              <a:rPr lang="en-US" dirty="0"/>
              <a:t>)</a:t>
            </a:r>
            <a:r>
              <a:rPr lang="it-IT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18</a:t>
            </a:fld>
            <a:endParaRPr lang="it-IT" sz="825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08626" y="6909238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AD5FCD-4E0F-8E7D-BAC2-27022313E51B}"/>
              </a:ext>
            </a:extLst>
          </p:cNvPr>
          <p:cNvGrpSpPr/>
          <p:nvPr/>
        </p:nvGrpSpPr>
        <p:grpSpPr>
          <a:xfrm>
            <a:off x="2678802" y="1173164"/>
            <a:ext cx="3786396" cy="2797171"/>
            <a:chOff x="1633928" y="1417833"/>
            <a:chExt cx="3786396" cy="2797171"/>
          </a:xfrm>
        </p:grpSpPr>
        <p:sp>
          <p:nvSpPr>
            <p:cNvPr id="8" name="TextBox 7"/>
            <p:cNvSpPr txBox="1"/>
            <p:nvPr/>
          </p:nvSpPr>
          <p:spPr>
            <a:xfrm>
              <a:off x="2102974" y="2631752"/>
              <a:ext cx="2848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It has no hydraulic system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33928" y="1417833"/>
              <a:ext cx="3786396" cy="2797171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AEF9CA2-C3A9-5495-4D50-AAA6519379DA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928750F-7906-D2B2-2518-3B97A63887E8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13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847073" y="2344835"/>
            <a:ext cx="3270838" cy="64684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Ejector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System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&amp;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Parts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1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2</a:t>
            </a:fld>
            <a:endParaRPr lang="it-IT" sz="825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548000" y="1435894"/>
            <a:ext cx="6167250" cy="3218399"/>
          </a:xfrm>
        </p:spPr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  <a:hlinkClick r:id="rId2" action="ppaction://hlinksldjump"/>
              </a:rPr>
              <a:t>Tool General Information  Identification  Plaques.</a:t>
            </a:r>
            <a:endParaRPr lang="en-US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tx1"/>
                </a:solidFill>
                <a:hlinkClick r:id="rId3" action="ppaction://hlinksldjump"/>
              </a:rPr>
              <a:t>Injection</a:t>
            </a:r>
            <a:r>
              <a:rPr lang="es-MX" sz="1050" dirty="0">
                <a:solidFill>
                  <a:schemeClr val="tx1"/>
                </a:solidFill>
                <a:hlinkClick r:id="rId3" action="ppaction://hlinksldjump"/>
              </a:rPr>
              <a:t> </a:t>
            </a:r>
            <a:r>
              <a:rPr lang="en-US" sz="1050" dirty="0">
                <a:solidFill>
                  <a:schemeClr val="tx1"/>
                </a:solidFill>
                <a:hlinkClick r:id="rId3" action="ppaction://hlinksldjump"/>
              </a:rPr>
              <a:t>layout</a:t>
            </a:r>
            <a:r>
              <a:rPr lang="es-MX" sz="1050" dirty="0">
                <a:solidFill>
                  <a:schemeClr val="tx1"/>
                </a:solidFill>
                <a:hlinkClick r:id="rId3" action="ppaction://hlinksldjump"/>
              </a:rPr>
              <a:t> – Hot </a:t>
            </a:r>
            <a:r>
              <a:rPr lang="en-US" sz="1050" dirty="0">
                <a:solidFill>
                  <a:schemeClr val="tx1"/>
                </a:solidFill>
                <a:hlinkClick r:id="rId3" action="ppaction://hlinksldjump"/>
              </a:rPr>
              <a:t>Runner</a:t>
            </a:r>
            <a:r>
              <a:rPr lang="es-MX" sz="1050" dirty="0">
                <a:solidFill>
                  <a:schemeClr val="tx1"/>
                </a:solidFill>
                <a:hlinkClick r:id="rId3" action="ppaction://hlinksldjump"/>
              </a:rPr>
              <a:t> </a:t>
            </a:r>
            <a:r>
              <a:rPr lang="en-US" sz="1050" dirty="0">
                <a:solidFill>
                  <a:schemeClr val="tx1"/>
                </a:solidFill>
                <a:hlinkClick r:id="rId3" action="ppaction://hlinksldjump"/>
              </a:rPr>
              <a:t>System</a:t>
            </a:r>
            <a:r>
              <a:rPr lang="es-MX" sz="1050" dirty="0">
                <a:solidFill>
                  <a:schemeClr val="tx1"/>
                </a:solidFill>
                <a:hlinkClick r:id="rId3" action="ppaction://hlinksldjump"/>
              </a:rPr>
              <a:t> ,Plaques, </a:t>
            </a:r>
            <a:r>
              <a:rPr lang="en-US" sz="1050" dirty="0">
                <a:solidFill>
                  <a:schemeClr val="tx1"/>
                </a:solidFill>
                <a:hlinkClick r:id="rId3" action="ppaction://hlinksldjump"/>
              </a:rPr>
              <a:t>tests</a:t>
            </a:r>
            <a:r>
              <a:rPr lang="es-MX" sz="1050" dirty="0">
                <a:solidFill>
                  <a:schemeClr val="tx1"/>
                </a:solidFill>
                <a:hlinkClick r:id="rId3" action="ppaction://hlinksldjump"/>
              </a:rPr>
              <a:t> .</a:t>
            </a:r>
            <a:endParaRPr lang="en-US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tx1"/>
                </a:solidFill>
                <a:hlinkClick r:id="rId4" action="ppaction://hlinksldjump"/>
              </a:rPr>
              <a:t>Layout</a:t>
            </a:r>
            <a:r>
              <a:rPr lang="es-MX" sz="1050" dirty="0">
                <a:solidFill>
                  <a:schemeClr val="tx1"/>
                </a:solidFill>
                <a:hlinkClick r:id="rId4" action="ppaction://hlinksldjump"/>
              </a:rPr>
              <a:t> </a:t>
            </a:r>
            <a:r>
              <a:rPr lang="en-US" sz="1050" dirty="0">
                <a:solidFill>
                  <a:schemeClr val="tx1"/>
                </a:solidFill>
                <a:hlinkClick r:id="rId4" action="ppaction://hlinksldjump"/>
              </a:rPr>
              <a:t>Cavity</a:t>
            </a:r>
            <a:r>
              <a:rPr lang="es-MX" sz="1050" dirty="0">
                <a:solidFill>
                  <a:schemeClr val="tx1"/>
                </a:solidFill>
                <a:hlinkClick r:id="rId4" action="ppaction://hlinksldjump"/>
              </a:rPr>
              <a:t> </a:t>
            </a:r>
            <a:r>
              <a:rPr lang="en-US" sz="1050" dirty="0">
                <a:solidFill>
                  <a:schemeClr val="tx1"/>
                </a:solidFill>
                <a:hlinkClick r:id="rId4" action="ppaction://hlinksldjump"/>
              </a:rPr>
              <a:t>Side</a:t>
            </a:r>
            <a:r>
              <a:rPr lang="es-MX" sz="1050" dirty="0">
                <a:solidFill>
                  <a:schemeClr val="tx1"/>
                </a:solidFill>
                <a:hlinkClick r:id="rId4" action="ppaction://hlinksldjump"/>
              </a:rPr>
              <a:t>  (</a:t>
            </a:r>
            <a:r>
              <a:rPr lang="en-US" sz="1050" dirty="0">
                <a:solidFill>
                  <a:schemeClr val="tx1"/>
                </a:solidFill>
                <a:hlinkClick r:id="rId4" action="ppaction://hlinksldjump"/>
              </a:rPr>
              <a:t>Main</a:t>
            </a:r>
            <a:r>
              <a:rPr lang="es-MX" sz="1050" dirty="0">
                <a:solidFill>
                  <a:schemeClr val="tx1"/>
                </a:solidFill>
                <a:hlinkClick r:id="rId4" action="ppaction://hlinksldjump"/>
              </a:rPr>
              <a:t> </a:t>
            </a:r>
            <a:r>
              <a:rPr lang="en-US" sz="1050" dirty="0">
                <a:solidFill>
                  <a:schemeClr val="tx1"/>
                </a:solidFill>
                <a:hlinkClick r:id="rId4" action="ppaction://hlinksldjump"/>
              </a:rPr>
              <a:t>appearances</a:t>
            </a:r>
            <a:r>
              <a:rPr lang="es-MX" sz="1050" dirty="0">
                <a:solidFill>
                  <a:schemeClr val="tx1"/>
                </a:solidFill>
                <a:hlinkClick r:id="rId4" action="ppaction://hlinksldjump"/>
              </a:rPr>
              <a:t> ).</a:t>
            </a:r>
            <a:endParaRPr lang="es-MX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tx1"/>
                </a:solidFill>
                <a:hlinkClick r:id="rId5" action="ppaction://hlinksldjump"/>
              </a:rPr>
              <a:t>Slides , Retractors , Lifters </a:t>
            </a:r>
            <a:r>
              <a:rPr lang="es-MX" sz="1050" dirty="0">
                <a:solidFill>
                  <a:schemeClr val="tx1"/>
                </a:solidFill>
                <a:hlinkClick r:id="rId5" action="ppaction://hlinksldjump"/>
              </a:rPr>
              <a:t> </a:t>
            </a:r>
            <a:r>
              <a:rPr lang="en-US" sz="1050" dirty="0">
                <a:solidFill>
                  <a:schemeClr val="tx1"/>
                </a:solidFill>
                <a:hlinkClick r:id="rId5" action="ppaction://hlinksldjump"/>
              </a:rPr>
              <a:t>Details</a:t>
            </a:r>
            <a:r>
              <a:rPr lang="es-MX" sz="1050" dirty="0">
                <a:solidFill>
                  <a:schemeClr val="tx1"/>
                </a:solidFill>
                <a:hlinkClick r:id="rId5" action="ppaction://hlinksldjump"/>
              </a:rPr>
              <a:t>.</a:t>
            </a:r>
            <a:endParaRPr lang="en-US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tx1"/>
                </a:solidFill>
                <a:hlinkClick r:id="rId6" action="ppaction://hlinksldjump"/>
              </a:rPr>
              <a:t>Layout</a:t>
            </a:r>
            <a:r>
              <a:rPr lang="es-MX" sz="1050" dirty="0">
                <a:solidFill>
                  <a:schemeClr val="tx1"/>
                </a:solidFill>
                <a:hlinkClick r:id="rId6" action="ppaction://hlinksldjump"/>
              </a:rPr>
              <a:t>  Core </a:t>
            </a:r>
            <a:r>
              <a:rPr lang="en-US" sz="1050" dirty="0">
                <a:solidFill>
                  <a:schemeClr val="tx1"/>
                </a:solidFill>
                <a:hlinkClick r:id="rId6" action="ppaction://hlinksldjump"/>
              </a:rPr>
              <a:t>Side</a:t>
            </a:r>
            <a:r>
              <a:rPr lang="es-MX" sz="1050" dirty="0">
                <a:solidFill>
                  <a:schemeClr val="tx1"/>
                </a:solidFill>
                <a:hlinkClick r:id="rId6" action="ppaction://hlinksldjump"/>
              </a:rPr>
              <a:t> (</a:t>
            </a:r>
            <a:r>
              <a:rPr lang="en-US" sz="1050" dirty="0">
                <a:solidFill>
                  <a:schemeClr val="tx1"/>
                </a:solidFill>
                <a:hlinkClick r:id="rId6" action="ppaction://hlinksldjump"/>
              </a:rPr>
              <a:t>Main</a:t>
            </a:r>
            <a:r>
              <a:rPr lang="es-MX" sz="1050" dirty="0">
                <a:solidFill>
                  <a:schemeClr val="tx1"/>
                </a:solidFill>
                <a:hlinkClick r:id="rId6" action="ppaction://hlinksldjump"/>
              </a:rPr>
              <a:t> </a:t>
            </a:r>
            <a:r>
              <a:rPr lang="en-US" sz="1050" dirty="0">
                <a:solidFill>
                  <a:schemeClr val="tx1"/>
                </a:solidFill>
                <a:hlinkClick r:id="rId6" action="ppaction://hlinksldjump"/>
              </a:rPr>
              <a:t>appearances</a:t>
            </a:r>
            <a:r>
              <a:rPr lang="es-MX" sz="1050" dirty="0">
                <a:solidFill>
                  <a:schemeClr val="tx1"/>
                </a:solidFill>
                <a:hlinkClick r:id="rId6" action="ppaction://hlinksldjump"/>
              </a:rPr>
              <a:t> ) . </a:t>
            </a:r>
            <a:endParaRPr lang="en-US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tx1"/>
                </a:solidFill>
                <a:hlinkClick r:id="rId7" action="ppaction://hlinksldjump"/>
              </a:rPr>
              <a:t>Ejector</a:t>
            </a:r>
            <a:r>
              <a:rPr lang="es-MX" sz="1050" dirty="0">
                <a:solidFill>
                  <a:schemeClr val="tx1"/>
                </a:solidFill>
                <a:hlinkClick r:id="rId7" action="ppaction://hlinksldjump"/>
              </a:rPr>
              <a:t> </a:t>
            </a:r>
            <a:r>
              <a:rPr lang="en-US" sz="1050" dirty="0">
                <a:solidFill>
                  <a:schemeClr val="tx1"/>
                </a:solidFill>
                <a:hlinkClick r:id="rId7" action="ppaction://hlinksldjump"/>
              </a:rPr>
              <a:t>System</a:t>
            </a:r>
            <a:r>
              <a:rPr lang="es-MX" sz="1050" dirty="0">
                <a:solidFill>
                  <a:schemeClr val="tx1"/>
                </a:solidFill>
                <a:hlinkClick r:id="rId7" action="ppaction://hlinksldjump"/>
              </a:rPr>
              <a:t> &amp; </a:t>
            </a:r>
            <a:r>
              <a:rPr lang="en-US" sz="1050" dirty="0">
                <a:solidFill>
                  <a:schemeClr val="tx1"/>
                </a:solidFill>
                <a:hlinkClick r:id="rId7" action="ppaction://hlinksldjump"/>
              </a:rPr>
              <a:t>Parts</a:t>
            </a:r>
            <a:r>
              <a:rPr lang="es-MX" sz="1050" dirty="0">
                <a:solidFill>
                  <a:schemeClr val="tx1"/>
                </a:solidFill>
                <a:hlinkClick r:id="rId7" action="ppaction://hlinksldjump"/>
              </a:rPr>
              <a:t> .</a:t>
            </a:r>
            <a:endParaRPr lang="en-US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tx1"/>
                </a:solidFill>
                <a:hlinkClick r:id="rId8" action="ppaction://hlinksldjump"/>
              </a:rPr>
              <a:t>Locating</a:t>
            </a:r>
            <a:r>
              <a:rPr lang="es-MX" sz="1050" dirty="0">
                <a:solidFill>
                  <a:schemeClr val="tx1"/>
                </a:solidFill>
                <a:hlinkClick r:id="rId8" action="ppaction://hlinksldjump"/>
              </a:rPr>
              <a:t>  Ring.</a:t>
            </a:r>
            <a:endParaRPr lang="en-US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tx1"/>
                </a:solidFill>
                <a:hlinkClick r:id="rId9" action="ppaction://hlinksldjump"/>
              </a:rPr>
              <a:t>Electrical</a:t>
            </a:r>
            <a:r>
              <a:rPr lang="es-MX" sz="1050" dirty="0">
                <a:solidFill>
                  <a:schemeClr val="tx1"/>
                </a:solidFill>
                <a:hlinkClick r:id="rId9" action="ppaction://hlinksldjump"/>
              </a:rPr>
              <a:t>  </a:t>
            </a:r>
            <a:r>
              <a:rPr lang="en-US" sz="1050" dirty="0">
                <a:solidFill>
                  <a:schemeClr val="tx1"/>
                </a:solidFill>
                <a:hlinkClick r:id="rId9" action="ppaction://hlinksldjump"/>
              </a:rPr>
              <a:t>Plugs</a:t>
            </a:r>
            <a:r>
              <a:rPr lang="es-MX" sz="1050" dirty="0">
                <a:solidFill>
                  <a:schemeClr val="tx1"/>
                </a:solidFill>
                <a:hlinkClick r:id="rId9" action="ppaction://hlinksldjump"/>
              </a:rPr>
              <a:t> .</a:t>
            </a:r>
            <a:endParaRPr lang="es-MX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tx1"/>
                </a:solidFill>
                <a:hlinkClick r:id="rId7" action="ppaction://hlinksldjump"/>
              </a:rPr>
              <a:t>Water Leaks Test.</a:t>
            </a:r>
            <a:endParaRPr lang="en-US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s-MX" sz="1050" dirty="0">
                <a:solidFill>
                  <a:schemeClr val="tx1"/>
                </a:solidFill>
                <a:hlinkClick r:id="rId8" action="ppaction://hlinksldjump"/>
              </a:rPr>
              <a:t>Spare  </a:t>
            </a:r>
            <a:r>
              <a:rPr lang="en-US" sz="1050" dirty="0">
                <a:solidFill>
                  <a:schemeClr val="tx1"/>
                </a:solidFill>
                <a:hlinkClick r:id="rId8" action="ppaction://hlinksldjump"/>
              </a:rPr>
              <a:t>Parts</a:t>
            </a:r>
            <a:r>
              <a:rPr lang="es-MX" sz="1050" dirty="0">
                <a:solidFill>
                  <a:schemeClr val="tx1"/>
                </a:solidFill>
                <a:hlinkClick r:id="rId8" action="ppaction://hlinksldjump"/>
              </a:rPr>
              <a:t> , </a:t>
            </a:r>
            <a:r>
              <a:rPr lang="en-US" sz="1050" dirty="0">
                <a:solidFill>
                  <a:schemeClr val="tx1"/>
                </a:solidFill>
                <a:hlinkClick r:id="rId8" action="ppaction://hlinksldjump"/>
              </a:rPr>
              <a:t>Documents</a:t>
            </a:r>
            <a:r>
              <a:rPr lang="es-MX" sz="1050" dirty="0">
                <a:solidFill>
                  <a:schemeClr val="tx1"/>
                </a:solidFill>
                <a:hlinkClick r:id="rId8" action="ppaction://hlinksldjump"/>
              </a:rPr>
              <a:t> ,</a:t>
            </a:r>
            <a:r>
              <a:rPr lang="en-US" sz="1050" dirty="0">
                <a:solidFill>
                  <a:schemeClr val="tx1"/>
                </a:solidFill>
                <a:hlinkClick r:id="rId8" action="ppaction://hlinksldjump"/>
              </a:rPr>
              <a:t>Tool</a:t>
            </a:r>
            <a:r>
              <a:rPr lang="es-MX" sz="1050" dirty="0">
                <a:solidFill>
                  <a:schemeClr val="tx1"/>
                </a:solidFill>
                <a:hlinkClick r:id="rId8" action="ppaction://hlinksldjump"/>
              </a:rPr>
              <a:t> </a:t>
            </a:r>
            <a:r>
              <a:rPr lang="en-US" sz="1050" dirty="0">
                <a:solidFill>
                  <a:schemeClr val="tx1"/>
                </a:solidFill>
                <a:hlinkClick r:id="rId8" action="ppaction://hlinksldjump"/>
              </a:rPr>
              <a:t>manuals</a:t>
            </a:r>
            <a:r>
              <a:rPr lang="es-MX" sz="1050" dirty="0">
                <a:solidFill>
                  <a:schemeClr val="tx1"/>
                </a:solidFill>
                <a:hlinkClick r:id="rId8" action="ppaction://hlinksldjump"/>
              </a:rPr>
              <a:t> etc. </a:t>
            </a:r>
            <a:r>
              <a:rPr lang="en-US" sz="1050" dirty="0">
                <a:solidFill>
                  <a:schemeClr val="tx1"/>
                </a:solidFill>
                <a:hlinkClick r:id="rId8" action="ppaction://hlinksldjump"/>
              </a:rPr>
              <a:t>Received</a:t>
            </a:r>
            <a:r>
              <a:rPr lang="es-MX" sz="1050" dirty="0">
                <a:solidFill>
                  <a:schemeClr val="tx1"/>
                </a:solidFill>
                <a:hlinkClick r:id="rId8" action="ppaction://hlinksldjump"/>
              </a:rPr>
              <a:t> .</a:t>
            </a:r>
            <a:endParaRPr lang="en-US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tx1"/>
                </a:solidFill>
                <a:hlinkClick r:id="" action="ppaction://noaction"/>
              </a:rPr>
              <a:t>Observations  / Summary.</a:t>
            </a:r>
            <a:endParaRPr lang="es-MX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s-MX" sz="1050" dirty="0">
                <a:solidFill>
                  <a:schemeClr val="tx1"/>
                </a:solidFill>
                <a:hlinkClick r:id="rId10" action="ppaction://hlinksldjump"/>
              </a:rPr>
              <a:t>Quick  </a:t>
            </a:r>
            <a:r>
              <a:rPr lang="en-US" sz="1050" dirty="0">
                <a:solidFill>
                  <a:schemeClr val="tx1"/>
                </a:solidFill>
                <a:hlinkClick r:id="rId10" action="ppaction://hlinksldjump"/>
              </a:rPr>
              <a:t>Check</a:t>
            </a:r>
            <a:r>
              <a:rPr lang="es-MX" sz="1050" dirty="0">
                <a:solidFill>
                  <a:schemeClr val="tx1"/>
                </a:solidFill>
                <a:hlinkClick r:id="rId10" action="ppaction://hlinksldjump"/>
              </a:rPr>
              <a:t>  </a:t>
            </a:r>
            <a:r>
              <a:rPr lang="en-US" sz="1050" dirty="0">
                <a:solidFill>
                  <a:schemeClr val="tx1"/>
                </a:solidFill>
                <a:hlinkClick r:id="rId10" action="ppaction://hlinksldjump"/>
              </a:rPr>
              <a:t>List</a:t>
            </a:r>
            <a:r>
              <a:rPr lang="es-MX" sz="1050" dirty="0">
                <a:solidFill>
                  <a:schemeClr val="tx1"/>
                </a:solidFill>
                <a:hlinkClick r:id="rId10" action="ppaction://hlinksldjump"/>
              </a:rPr>
              <a:t>. </a:t>
            </a:r>
            <a:endParaRPr lang="en-US" sz="1050" dirty="0">
              <a:solidFill>
                <a:schemeClr val="tx1"/>
              </a:solidFill>
            </a:endParaRPr>
          </a:p>
          <a:p>
            <a:endParaRPr lang="it-IT" sz="750" dirty="0"/>
          </a:p>
        </p:txBody>
      </p:sp>
      <p:sp>
        <p:nvSpPr>
          <p:cNvPr id="3" name="Rectangle 2"/>
          <p:cNvSpPr/>
          <p:nvPr/>
        </p:nvSpPr>
        <p:spPr>
          <a:xfrm>
            <a:off x="1548000" y="285136"/>
            <a:ext cx="6435794" cy="530942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err="1">
                <a:solidFill>
                  <a:schemeClr val="bg1"/>
                </a:solidFill>
              </a:rPr>
              <a:t>Index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069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/>
              <a:t>Ejector System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/>
            <a:fld id="{9648F461-6B1C-CA42-A063-2DCE900AB2CB}" type="slidenum">
              <a:rPr lang="it-IT" smtClean="0">
                <a:solidFill>
                  <a:srgbClr val="898C8A"/>
                </a:solidFill>
              </a:rPr>
              <a:pPr defTabSz="342900"/>
              <a:t>20</a:t>
            </a:fld>
            <a:endParaRPr lang="it-IT" dirty="0">
              <a:solidFill>
                <a:srgbClr val="898C8A"/>
              </a:solidFill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3EF9F4A2-7D80-4680-92AD-1397D5776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474" y="605752"/>
            <a:ext cx="3077075" cy="71302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200" dirty="0">
                <a:solidFill>
                  <a:schemeClr val="bg1"/>
                </a:solidFill>
              </a:rPr>
              <a:t> </a:t>
            </a:r>
          </a:p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200" dirty="0">
                <a:solidFill>
                  <a:schemeClr val="bg1"/>
                </a:solidFill>
              </a:rPr>
              <a:t>First position: Slides &amp; retractors in Position backward </a:t>
            </a:r>
          </a:p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s-MX" altLang="es-MX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98030E-1380-4F73-BC43-F70061C2A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091" y="605752"/>
            <a:ext cx="3162885" cy="713024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endParaRPr lang="en-US" altLang="es-MX" sz="1200" dirty="0">
              <a:solidFill>
                <a:schemeClr val="bg1"/>
              </a:solidFill>
            </a:endParaRPr>
          </a:p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200" dirty="0">
                <a:solidFill>
                  <a:schemeClr val="bg1"/>
                </a:solidFill>
              </a:rPr>
              <a:t>Second position: Slides &amp; retractors in Position forward ( ejection backward)</a:t>
            </a:r>
          </a:p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s-MX" altLang="es-MX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391AC-5673-F781-2AF5-90E65B5012B3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386ADFB1-3F15-6424-A953-084C6FE8AD35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D4F9E-C48B-4D91-37C9-51EBAA80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72" y="1381634"/>
            <a:ext cx="4135480" cy="330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989C6-EAC0-C03E-160F-9B79E5364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792" y="1393420"/>
            <a:ext cx="4376936" cy="32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99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403971" y="200449"/>
            <a:ext cx="6055533" cy="241556"/>
          </a:xfrm>
        </p:spPr>
        <p:txBody>
          <a:bodyPr/>
          <a:lstStyle/>
          <a:p>
            <a:pPr algn="ctr"/>
            <a:r>
              <a:rPr lang="en-US" sz="1350" dirty="0">
                <a:solidFill>
                  <a:srgbClr val="002755"/>
                </a:solidFill>
              </a:rPr>
              <a:t>Ejector</a:t>
            </a:r>
            <a:r>
              <a:rPr lang="it-IT" sz="1350" dirty="0">
                <a:solidFill>
                  <a:srgbClr val="002755"/>
                </a:solidFill>
              </a:rPr>
              <a:t> System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21</a:t>
            </a:fld>
            <a:endParaRPr lang="it-IT" sz="825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614828" y="585477"/>
            <a:ext cx="5298242" cy="25034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Ejection System Has The Following Configuration: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2BCEABD-0B10-4954-8C71-4A0D52ACEF83}"/>
              </a:ext>
            </a:extLst>
          </p:cNvPr>
          <p:cNvSpPr txBox="1"/>
          <p:nvPr/>
        </p:nvSpPr>
        <p:spPr>
          <a:xfrm>
            <a:off x="1658382" y="3211173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00" dirty="0">
                <a:solidFill>
                  <a:schemeClr val="bg1"/>
                </a:solidFill>
              </a:rPr>
              <a:t>1050mm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5ED5D3-7CF9-F7CA-5D34-8FC9D1BAA2D7}"/>
              </a:ext>
            </a:extLst>
          </p:cNvPr>
          <p:cNvGrpSpPr/>
          <p:nvPr/>
        </p:nvGrpSpPr>
        <p:grpSpPr>
          <a:xfrm>
            <a:off x="536925" y="2466991"/>
            <a:ext cx="3185807" cy="626456"/>
            <a:chOff x="3555896" y="4180434"/>
            <a:chExt cx="3185807" cy="62645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55E048-D5F1-BB5B-C387-BB7929672771}"/>
                </a:ext>
              </a:extLst>
            </p:cNvPr>
            <p:cNvGrpSpPr/>
            <p:nvPr/>
          </p:nvGrpSpPr>
          <p:grpSpPr>
            <a:xfrm>
              <a:off x="3555896" y="4577311"/>
              <a:ext cx="2750143" cy="229579"/>
              <a:chOff x="3555896" y="4577311"/>
              <a:chExt cx="2750143" cy="229579"/>
            </a:xfrm>
          </p:grpSpPr>
          <p:sp>
            <p:nvSpPr>
              <p:cNvPr id="20" name="Rectangle 2">
                <a:extLst>
                  <a:ext uri="{FF2B5EF4-FFF2-40B4-BE49-F238E27FC236}">
                    <a16:creationId xmlns:a16="http://schemas.microsoft.com/office/drawing/2014/main" id="{232A9A26-8D7E-47D2-9605-459F6B1F7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7923" y="4586309"/>
                <a:ext cx="2428116" cy="220581"/>
              </a:xfrm>
              <a:prstGeom prst="rect">
                <a:avLst/>
              </a:prstGeom>
              <a:solidFill>
                <a:srgbClr val="F8F9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-12696" rIns="0" bIns="-12696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altLang="es-MX" sz="1600" b="0" i="0" u="none" strike="noStrike" cap="none" normalizeH="0" baseline="0" dirty="0" err="1">
                    <a:ln>
                      <a:noFill/>
                    </a:ln>
                    <a:solidFill>
                      <a:srgbClr val="222222"/>
                    </a:solidFill>
                    <a:effectLst/>
                  </a:rPr>
                  <a:t>blow</a:t>
                </a:r>
                <a:r>
                  <a:rPr kumimoji="0" lang="es-MX" altLang="es-MX" sz="1600" b="0" i="0" u="none" strike="noStrike" cap="none" normalizeH="0" baseline="0" dirty="0">
                    <a:ln>
                      <a:noFill/>
                    </a:ln>
                    <a:solidFill>
                      <a:srgbClr val="222222"/>
                    </a:solidFill>
                    <a:effectLst/>
                  </a:rPr>
                  <a:t> </a:t>
                </a:r>
                <a:r>
                  <a:rPr kumimoji="0" lang="es-MX" altLang="es-MX" sz="1600" b="0" i="0" u="none" strike="noStrike" cap="none" normalizeH="0" baseline="0" dirty="0" err="1">
                    <a:ln>
                      <a:noFill/>
                    </a:ln>
                    <a:solidFill>
                      <a:srgbClr val="222222"/>
                    </a:solidFill>
                    <a:effectLst/>
                  </a:rPr>
                  <a:t>ejection</a:t>
                </a:r>
                <a:r>
                  <a:rPr kumimoji="0" lang="es-MX" altLang="es-MX" sz="1600" b="0" i="0" u="none" strike="noStrike" cap="none" normalizeH="0" baseline="0" dirty="0">
                    <a:ln>
                      <a:noFill/>
                    </a:ln>
                    <a:solidFill>
                      <a:srgbClr val="222222"/>
                    </a:solidFill>
                    <a:effectLst/>
                  </a:rPr>
                  <a:t> </a:t>
                </a:r>
                <a:r>
                  <a:rPr kumimoji="0" lang="es-MX" altLang="es-MX" sz="1600" b="0" i="0" u="none" strike="noStrike" cap="none" normalizeH="0" baseline="0" dirty="0" err="1">
                    <a:ln>
                      <a:noFill/>
                    </a:ln>
                    <a:solidFill>
                      <a:srgbClr val="222222"/>
                    </a:solidFill>
                    <a:effectLst/>
                  </a:rPr>
                  <a:t>system</a:t>
                </a:r>
                <a:r>
                  <a:rPr kumimoji="0" lang="es-MX" altLang="es-MX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</a:p>
            </p:txBody>
          </p:sp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66C30103-FD3A-412E-B474-0D97D3478763}"/>
                  </a:ext>
                </a:extLst>
              </p:cNvPr>
              <p:cNvSpPr/>
              <p:nvPr/>
            </p:nvSpPr>
            <p:spPr>
              <a:xfrm>
                <a:off x="3555896" y="4577311"/>
                <a:ext cx="273018" cy="215444"/>
              </a:xfrm>
              <a:prstGeom prst="rect">
                <a:avLst/>
              </a:prstGeom>
              <a:noFill/>
              <a:ln w="19050">
                <a:solidFill>
                  <a:srgbClr val="EB611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6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359F56A-7FA7-8EE4-367C-FB1CA64309C2}"/>
                </a:ext>
              </a:extLst>
            </p:cNvPr>
            <p:cNvGrpSpPr/>
            <p:nvPr/>
          </p:nvGrpSpPr>
          <p:grpSpPr>
            <a:xfrm>
              <a:off x="3555896" y="4180434"/>
              <a:ext cx="3185807" cy="242309"/>
              <a:chOff x="3555896" y="4180434"/>
              <a:chExt cx="3185807" cy="242309"/>
            </a:xfrm>
          </p:grpSpPr>
          <p:sp>
            <p:nvSpPr>
              <p:cNvPr id="11" name="Rectangle 1">
                <a:extLst>
                  <a:ext uri="{FF2B5EF4-FFF2-40B4-BE49-F238E27FC236}">
                    <a16:creationId xmlns:a16="http://schemas.microsoft.com/office/drawing/2014/main" id="{27F647C7-BCE2-44E6-B965-B549AB734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7923" y="4202162"/>
                <a:ext cx="2863780" cy="220581"/>
              </a:xfrm>
              <a:prstGeom prst="rect">
                <a:avLst/>
              </a:prstGeom>
              <a:solidFill>
                <a:srgbClr val="F8F9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-12696" rIns="0" bIns="-12696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MX" altLang="es-MX" sz="1600" b="0" i="0" u="none" strike="noStrike" cap="none" normalizeH="0" baseline="0" dirty="0" err="1">
                    <a:ln>
                      <a:noFill/>
                    </a:ln>
                    <a:solidFill>
                      <a:srgbClr val="222222"/>
                    </a:solidFill>
                    <a:effectLst/>
                  </a:rPr>
                  <a:t>hydraulic</a:t>
                </a:r>
                <a:r>
                  <a:rPr kumimoji="0" lang="es-MX" altLang="es-MX" sz="1600" b="0" i="0" u="none" strike="noStrike" cap="none" normalizeH="0" baseline="0" dirty="0">
                    <a:ln>
                      <a:noFill/>
                    </a:ln>
                    <a:solidFill>
                      <a:srgbClr val="222222"/>
                    </a:solidFill>
                    <a:effectLst/>
                  </a:rPr>
                  <a:t> </a:t>
                </a:r>
                <a:r>
                  <a:rPr kumimoji="0" lang="es-MX" altLang="es-MX" sz="1600" b="0" i="0" u="none" strike="noStrike" cap="none" normalizeH="0" baseline="0" dirty="0" err="1">
                    <a:ln>
                      <a:noFill/>
                    </a:ln>
                    <a:solidFill>
                      <a:srgbClr val="222222"/>
                    </a:solidFill>
                    <a:effectLst/>
                  </a:rPr>
                  <a:t>ejection</a:t>
                </a:r>
                <a:r>
                  <a:rPr kumimoji="0" lang="es-MX" altLang="es-MX" sz="1600" b="0" i="0" u="none" strike="noStrike" cap="none" normalizeH="0" baseline="0" dirty="0">
                    <a:ln>
                      <a:noFill/>
                    </a:ln>
                    <a:solidFill>
                      <a:srgbClr val="222222"/>
                    </a:solidFill>
                    <a:effectLst/>
                  </a:rPr>
                  <a:t> </a:t>
                </a:r>
                <a:r>
                  <a:rPr kumimoji="0" lang="es-MX" altLang="es-MX" sz="1600" b="0" i="0" u="none" strike="noStrike" cap="none" normalizeH="0" baseline="0" dirty="0" err="1">
                    <a:ln>
                      <a:noFill/>
                    </a:ln>
                    <a:solidFill>
                      <a:srgbClr val="222222"/>
                    </a:solidFill>
                    <a:effectLst/>
                  </a:rPr>
                  <a:t>system</a:t>
                </a:r>
                <a:r>
                  <a:rPr kumimoji="0" lang="es-MX" altLang="es-MX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</a:p>
            </p:txBody>
          </p:sp>
          <p:sp>
            <p:nvSpPr>
              <p:cNvPr id="44" name="Rectángulo 43">
                <a:extLst>
                  <a:ext uri="{FF2B5EF4-FFF2-40B4-BE49-F238E27FC236}">
                    <a16:creationId xmlns:a16="http://schemas.microsoft.com/office/drawing/2014/main" id="{025FFA4C-1E3D-4E7F-93C4-3C5E780BC6CB}"/>
                  </a:ext>
                </a:extLst>
              </p:cNvPr>
              <p:cNvSpPr/>
              <p:nvPr/>
            </p:nvSpPr>
            <p:spPr>
              <a:xfrm>
                <a:off x="3555896" y="4180434"/>
                <a:ext cx="273018" cy="215444"/>
              </a:xfrm>
              <a:prstGeom prst="rect">
                <a:avLst/>
              </a:prstGeom>
              <a:noFill/>
              <a:ln w="19050">
                <a:solidFill>
                  <a:srgbClr val="534998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600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9EA817A-0BEA-AF6D-6B25-23B9C05CCF90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806F9FAD-6A5E-CBBB-2DAF-A1ACA9C9854E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D0AEA92-8332-A629-79B8-73E26DF39F2E}"/>
              </a:ext>
            </a:extLst>
          </p:cNvPr>
          <p:cNvGrpSpPr/>
          <p:nvPr/>
        </p:nvGrpSpPr>
        <p:grpSpPr>
          <a:xfrm>
            <a:off x="3152129" y="835819"/>
            <a:ext cx="5725173" cy="3983537"/>
            <a:chOff x="3152129" y="835819"/>
            <a:chExt cx="5725173" cy="3983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640989-DCF8-72AA-BAFC-4E0BD8B96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022947" y="-34999"/>
              <a:ext cx="3983537" cy="5725173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08B3AA-79F9-5271-3A54-3742051EDDD4}"/>
                </a:ext>
              </a:extLst>
            </p:cNvPr>
            <p:cNvSpPr/>
            <p:nvPr/>
          </p:nvSpPr>
          <p:spPr>
            <a:xfrm>
              <a:off x="4200525" y="2135108"/>
              <a:ext cx="314325" cy="333375"/>
            </a:xfrm>
            <a:prstGeom prst="ellipse">
              <a:avLst/>
            </a:prstGeom>
            <a:noFill/>
            <a:ln w="28575">
              <a:solidFill>
                <a:srgbClr val="EB611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F29E391-D281-2FDC-D0DD-486B7FF9C338}"/>
                </a:ext>
              </a:extLst>
            </p:cNvPr>
            <p:cNvSpPr/>
            <p:nvPr/>
          </p:nvSpPr>
          <p:spPr>
            <a:xfrm>
              <a:off x="7604597" y="2807697"/>
              <a:ext cx="314325" cy="333375"/>
            </a:xfrm>
            <a:prstGeom prst="ellipse">
              <a:avLst/>
            </a:prstGeom>
            <a:noFill/>
            <a:ln w="28575">
              <a:solidFill>
                <a:srgbClr val="EB611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F61E926-C2C4-B936-E079-7F907B5062DD}"/>
                </a:ext>
              </a:extLst>
            </p:cNvPr>
            <p:cNvSpPr/>
            <p:nvPr/>
          </p:nvSpPr>
          <p:spPr>
            <a:xfrm>
              <a:off x="4166822" y="2862296"/>
              <a:ext cx="314325" cy="333375"/>
            </a:xfrm>
            <a:prstGeom prst="ellipse">
              <a:avLst/>
            </a:prstGeom>
            <a:noFill/>
            <a:ln w="28575">
              <a:solidFill>
                <a:srgbClr val="EB611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C6D0D5-586B-A57A-C212-ABBCD645E826}"/>
                </a:ext>
              </a:extLst>
            </p:cNvPr>
            <p:cNvSpPr/>
            <p:nvPr/>
          </p:nvSpPr>
          <p:spPr>
            <a:xfrm>
              <a:off x="7566497" y="2101203"/>
              <a:ext cx="314325" cy="333375"/>
            </a:xfrm>
            <a:prstGeom prst="ellipse">
              <a:avLst/>
            </a:prstGeom>
            <a:noFill/>
            <a:ln w="28575">
              <a:solidFill>
                <a:srgbClr val="EB611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628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/>
            <a:fld id="{9648F461-6B1C-CA42-A063-2DCE900AB2CB}" type="slidenum">
              <a:rPr lang="it-IT" smtClean="0">
                <a:solidFill>
                  <a:srgbClr val="898C8A"/>
                </a:solidFill>
              </a:rPr>
              <a:pPr defTabSz="342900"/>
              <a:t>22</a:t>
            </a:fld>
            <a:endParaRPr lang="it-IT" dirty="0">
              <a:solidFill>
                <a:srgbClr val="898C8A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7E43E0-ABA2-DD28-475E-3491BB88B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410615"/>
              </p:ext>
            </p:extLst>
          </p:nvPr>
        </p:nvGraphicFramePr>
        <p:xfrm>
          <a:off x="500321" y="1406115"/>
          <a:ext cx="8143358" cy="2725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6650">
                  <a:extLst>
                    <a:ext uri="{9D8B030D-6E8A-4147-A177-3AD203B41FA5}">
                      <a16:colId xmlns:a16="http://schemas.microsoft.com/office/drawing/2014/main" val="670896670"/>
                    </a:ext>
                  </a:extLst>
                </a:gridCol>
                <a:gridCol w="4396708">
                  <a:extLst>
                    <a:ext uri="{9D8B030D-6E8A-4147-A177-3AD203B41FA5}">
                      <a16:colId xmlns:a16="http://schemas.microsoft.com/office/drawing/2014/main" val="473576312"/>
                    </a:ext>
                  </a:extLst>
                </a:gridCol>
              </a:tblGrid>
              <a:tr h="2864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168527"/>
                  </a:ext>
                </a:extLst>
              </a:tr>
              <a:tr h="393219">
                <a:tc>
                  <a:txBody>
                    <a:bodyPr/>
                    <a:lstStyle/>
                    <a:p>
                      <a:r>
                        <a:rPr lang="en-US" dirty="0"/>
                        <a:t>2 PERNOS EXPULSORES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D=10mm  x L=310mm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92767"/>
                  </a:ext>
                </a:extLst>
              </a:tr>
              <a:tr h="39321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 PERNOS EXPULSORES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D=8mm x L=350mm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462222"/>
                  </a:ext>
                </a:extLst>
              </a:tr>
              <a:tr h="39321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18 PERNOS EXPULSORES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D=6mm x L=330mm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29513"/>
                  </a:ext>
                </a:extLst>
              </a:tr>
              <a:tr h="393219">
                <a:tc>
                  <a:txBody>
                    <a:bodyPr/>
                    <a:lstStyle/>
                    <a:p>
                      <a:r>
                        <a:rPr lang="en-US" dirty="0"/>
                        <a:t>4 RESORTES AZULES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D.Ext= 39.7mm D.int=20mm x L=175mm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338016"/>
                  </a:ext>
                </a:extLst>
              </a:tr>
              <a:tr h="393219">
                <a:tc>
                  <a:txBody>
                    <a:bodyPr/>
                    <a:lstStyle/>
                    <a:p>
                      <a:r>
                        <a:rPr lang="en-US" dirty="0"/>
                        <a:t>4 RESORTES AZULES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D.Ext= 20mm D.int=10mm x L=25mm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693989"/>
                  </a:ext>
                </a:extLst>
              </a:tr>
              <a:tr h="393219">
                <a:tc>
                  <a:txBody>
                    <a:bodyPr/>
                    <a:lstStyle/>
                    <a:p>
                      <a:r>
                        <a:rPr lang="en-US" dirty="0"/>
                        <a:t>4 SHOULDER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D=40mm x L=62mm / Rosca 16mm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33401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91627" y="1434690"/>
            <a:ext cx="2583231" cy="298823"/>
          </a:xfrm>
          <a:solidFill>
            <a:schemeClr val="bg1"/>
          </a:solidFill>
        </p:spPr>
        <p:txBody>
          <a:bodyPr/>
          <a:lstStyle/>
          <a:p>
            <a:r>
              <a:rPr lang="es-MX" sz="2000" dirty="0"/>
              <a:t>Ejector System Parts</a:t>
            </a:r>
          </a:p>
        </p:txBody>
      </p:sp>
    </p:spTree>
    <p:extLst>
      <p:ext uri="{BB962C8B-B14F-4D97-AF65-F5344CB8AC3E}">
        <p14:creationId xmlns:p14="http://schemas.microsoft.com/office/powerpoint/2010/main" val="2790122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847073" y="2344835"/>
            <a:ext cx="3270838" cy="64684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Locating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 Ring.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50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C18EA95-C3D3-214C-9452-EF8527DBCD86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7" name="TextBox 6"/>
          <p:cNvSpPr txBox="1"/>
          <p:nvPr/>
        </p:nvSpPr>
        <p:spPr>
          <a:xfrm>
            <a:off x="6212874" y="795425"/>
            <a:ext cx="1213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Mobile </a:t>
            </a:r>
            <a:r>
              <a:rPr lang="es-MX" sz="1200" dirty="0" err="1"/>
              <a:t>Side</a:t>
            </a:r>
            <a:endParaRPr lang="es-MX" dirty="0"/>
          </a:p>
        </p:txBody>
      </p:sp>
      <p:sp>
        <p:nvSpPr>
          <p:cNvPr id="8" name="TextBox 7"/>
          <p:cNvSpPr txBox="1"/>
          <p:nvPr/>
        </p:nvSpPr>
        <p:spPr>
          <a:xfrm>
            <a:off x="2018217" y="789598"/>
            <a:ext cx="957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err="1"/>
              <a:t>Fixed</a:t>
            </a:r>
            <a:r>
              <a:rPr lang="es-MX" sz="1200" dirty="0"/>
              <a:t> </a:t>
            </a:r>
            <a:r>
              <a:rPr lang="es-MX" sz="1200" dirty="0" err="1"/>
              <a:t>Side</a:t>
            </a:r>
            <a:endParaRPr lang="es-MX" sz="12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E072487-8C34-48B9-98B3-EF87EF73CE54}"/>
              </a:ext>
            </a:extLst>
          </p:cNvPr>
          <p:cNvSpPr txBox="1"/>
          <p:nvPr/>
        </p:nvSpPr>
        <p:spPr>
          <a:xfrm>
            <a:off x="874207" y="2311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7AF6072-82E3-463A-8D80-3A397850361D}"/>
              </a:ext>
            </a:extLst>
          </p:cNvPr>
          <p:cNvSpPr txBox="1">
            <a:spLocks/>
          </p:cNvSpPr>
          <p:nvPr/>
        </p:nvSpPr>
        <p:spPr>
          <a:xfrm>
            <a:off x="512467" y="166555"/>
            <a:ext cx="6350557" cy="40391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5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Locator Ring  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038B7EC-7C08-4AF3-A67C-A3A17B55F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336" y="4215250"/>
            <a:ext cx="2752278" cy="343692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200" dirty="0">
                <a:solidFill>
                  <a:schemeClr val="bg1"/>
                </a:solidFill>
              </a:rPr>
              <a:t>The diameter of the centering rings on the fixed side is 200mm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3AA5A-64E7-FCD6-42B8-133B9329AAC0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17ED3F2-D1B7-1F3E-8FB6-EB8E20899D62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4778A-C211-5166-18A4-ACB9B09A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40713" y="508790"/>
            <a:ext cx="2942931" cy="4285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E9267F-B6FC-A5E1-D650-F9DA6A97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60358" y="508790"/>
            <a:ext cx="2942932" cy="428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24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07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847073" y="2344835"/>
            <a:ext cx="3270838" cy="64684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Electrical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Plugs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.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645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err="1"/>
              <a:t>Electrical</a:t>
            </a:r>
            <a:r>
              <a:rPr lang="es-MX" dirty="0"/>
              <a:t> Parts   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/>
            <a:fld id="{9648F461-6B1C-CA42-A063-2DCE900AB2CB}" type="slidenum">
              <a:rPr lang="it-IT" smtClean="0">
                <a:solidFill>
                  <a:srgbClr val="898C8A"/>
                </a:solidFill>
              </a:rPr>
              <a:pPr defTabSz="342900"/>
              <a:t>26</a:t>
            </a:fld>
            <a:endParaRPr lang="it-IT" dirty="0">
              <a:solidFill>
                <a:srgbClr val="898C8A"/>
              </a:solidFill>
            </a:endParaRP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21"/>
          </p:nvPr>
        </p:nvSpPr>
        <p:spPr>
          <a:xfrm>
            <a:off x="537698" y="662594"/>
            <a:ext cx="6281261" cy="940383"/>
          </a:xfrm>
        </p:spPr>
        <p:txBody>
          <a:bodyPr/>
          <a:lstStyle/>
          <a:p>
            <a:pPr marL="0" indent="0">
              <a:buNone/>
            </a:pPr>
            <a:r>
              <a:rPr lang="es-MX" b="1" dirty="0">
                <a:solidFill>
                  <a:schemeClr val="tx1"/>
                </a:solidFill>
              </a:rPr>
              <a:t>Conector Plug </a:t>
            </a:r>
            <a:r>
              <a:rPr lang="es-MX" b="1" dirty="0" err="1">
                <a:solidFill>
                  <a:schemeClr val="tx1"/>
                </a:solidFill>
              </a:rPr>
              <a:t>for</a:t>
            </a:r>
            <a:r>
              <a:rPr lang="es-MX" b="1" dirty="0">
                <a:solidFill>
                  <a:schemeClr val="tx1"/>
                </a:solidFill>
              </a:rPr>
              <a:t> </a:t>
            </a:r>
            <a:r>
              <a:rPr lang="es-MX" b="1" dirty="0" err="1">
                <a:solidFill>
                  <a:schemeClr val="tx1"/>
                </a:solidFill>
              </a:rPr>
              <a:t>HotRunner</a:t>
            </a:r>
            <a:r>
              <a:rPr lang="es-MX" b="1" dirty="0">
                <a:solidFill>
                  <a:schemeClr val="tx1"/>
                </a:solidFill>
              </a:rPr>
              <a:t> System.</a:t>
            </a:r>
          </a:p>
          <a:p>
            <a:pPr>
              <a:buFontTx/>
              <a:buChar char="-"/>
            </a:pPr>
            <a:r>
              <a:rPr lang="es-MX" dirty="0" err="1">
                <a:solidFill>
                  <a:schemeClr val="tx1"/>
                </a:solidFill>
              </a:rPr>
              <a:t>Connector</a:t>
            </a:r>
            <a:r>
              <a:rPr lang="es-MX" dirty="0">
                <a:solidFill>
                  <a:schemeClr val="tx1"/>
                </a:solidFill>
              </a:rPr>
              <a:t> standard D-M-E per </a:t>
            </a:r>
            <a:r>
              <a:rPr lang="es-MX" dirty="0" err="1">
                <a:solidFill>
                  <a:schemeClr val="tx1"/>
                </a:solidFill>
              </a:rPr>
              <a:t>Heater</a:t>
            </a:r>
            <a:r>
              <a:rPr lang="es-MX" dirty="0">
                <a:solidFill>
                  <a:schemeClr val="tx1"/>
                </a:solidFill>
              </a:rPr>
              <a:t> and </a:t>
            </a:r>
            <a:r>
              <a:rPr lang="es-MX" dirty="0" err="1">
                <a:solidFill>
                  <a:schemeClr val="tx1"/>
                </a:solidFill>
              </a:rPr>
              <a:t>Thermocouples</a:t>
            </a:r>
            <a:endParaRPr lang="es-MX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6 for </a:t>
            </a:r>
            <a:r>
              <a:rPr lang="es-MX" dirty="0" err="1">
                <a:solidFill>
                  <a:schemeClr val="tx1"/>
                </a:solidFill>
              </a:rPr>
              <a:t>heater</a:t>
            </a:r>
            <a:r>
              <a:rPr lang="es-MX" dirty="0">
                <a:solidFill>
                  <a:schemeClr val="tx1"/>
                </a:solidFill>
              </a:rPr>
              <a:t> and 6 for </a:t>
            </a:r>
            <a:r>
              <a:rPr lang="es-MX" dirty="0" err="1">
                <a:solidFill>
                  <a:schemeClr val="tx1"/>
                </a:solidFill>
              </a:rPr>
              <a:t>thermocouples</a:t>
            </a:r>
            <a:endParaRPr lang="es-MX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s-MX" dirty="0" err="1">
                <a:solidFill>
                  <a:schemeClr val="tx1"/>
                </a:solidFill>
              </a:rPr>
              <a:t>Connector</a:t>
            </a:r>
            <a:r>
              <a:rPr lang="es-MX" dirty="0">
                <a:solidFill>
                  <a:schemeClr val="tx1"/>
                </a:solidFill>
              </a:rPr>
              <a:t> standard for </a:t>
            </a:r>
            <a:r>
              <a:rPr lang="es-MX" dirty="0" err="1">
                <a:solidFill>
                  <a:schemeClr val="tx1"/>
                </a:solidFill>
              </a:rPr>
              <a:t>limit</a:t>
            </a:r>
            <a:r>
              <a:rPr lang="es-MX" dirty="0">
                <a:solidFill>
                  <a:schemeClr val="tx1"/>
                </a:solidFill>
              </a:rPr>
              <a:t> switch D-M-E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947FF37-C82B-42B0-983E-8CC5D875A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042" y="4253048"/>
            <a:ext cx="3497171" cy="52835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endParaRPr lang="en-US" altLang="es-MX" sz="1200" dirty="0">
              <a:solidFill>
                <a:schemeClr val="bg1"/>
              </a:solidFill>
            </a:endParaRPr>
          </a:p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200" dirty="0">
                <a:solidFill>
                  <a:schemeClr val="bg1"/>
                </a:solidFill>
              </a:rPr>
              <a:t>Heaters &amp; Thermocouple.</a:t>
            </a:r>
          </a:p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s-MX" altLang="es-MX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BD5454E4-B478-46ED-9430-BFDB84498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947" y="4253048"/>
            <a:ext cx="3497171" cy="52835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>
            <a:lvl1pPr marL="213300" indent="-213300" algn="l" defTabSz="457200" rtl="0" eaLnBrk="1" latinLnBrk="0" hangingPunct="1">
              <a:spcBef>
                <a:spcPts val="324"/>
              </a:spcBef>
              <a:buSzPct val="120000"/>
              <a:buFont typeface="Wingdings" charset="2"/>
              <a:buChar char="§"/>
              <a:defRPr sz="13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288"/>
              </a:spcBef>
              <a:buSzPct val="100000"/>
              <a:buFont typeface="Arial"/>
              <a:buChar char="●"/>
              <a:defRPr sz="12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99100" indent="-213300" algn="l" defTabSz="457200" rtl="0" eaLnBrk="1" latinLnBrk="0" hangingPunct="1">
              <a:spcBef>
                <a:spcPts val="252"/>
              </a:spcBef>
              <a:buSzPct val="70000"/>
              <a:buFont typeface="Lucida Grande"/>
              <a:buChar char="▲"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58300" indent="-189000" algn="l" defTabSz="457200" rtl="0" eaLnBrk="1" latinLnBrk="0" hangingPunct="1">
              <a:spcBef>
                <a:spcPts val="216"/>
              </a:spcBef>
              <a:buSzPct val="110000"/>
              <a:buFont typeface="Arial Bold Italic"/>
              <a:buChar char="□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501200" indent="-189000" algn="l" defTabSz="457200" rtl="0" eaLnBrk="1" latinLnBrk="0" hangingPunct="1">
              <a:spcBef>
                <a:spcPts val="450"/>
              </a:spcBef>
              <a:buSzPct val="130000"/>
              <a:buFont typeface="Arial"/>
              <a:buChar char="○"/>
              <a:defRPr sz="9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endParaRPr lang="en-US" altLang="es-MX" sz="1200" dirty="0">
              <a:solidFill>
                <a:schemeClr val="bg1"/>
              </a:solidFill>
            </a:endParaRPr>
          </a:p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n-US" altLang="es-MX" sz="1200" dirty="0">
                <a:solidFill>
                  <a:schemeClr val="bg1"/>
                </a:solidFill>
              </a:rPr>
              <a:t>Limit Switch Connector</a:t>
            </a:r>
          </a:p>
          <a:p>
            <a:pPr mar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charset="2"/>
              <a:buNone/>
            </a:pPr>
            <a:r>
              <a:rPr lang="es-MX" altLang="es-MX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77457-3BB4-B935-0412-ED123A338099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F63EF95-5346-5306-37B4-61239BA75362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FA2F04-9E67-2BD2-5853-00584DA0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76" y="1700424"/>
            <a:ext cx="2205502" cy="24170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1A5675-35B0-08E1-FEA9-628A4C558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783" y="1700424"/>
            <a:ext cx="2843501" cy="24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41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847073" y="2344835"/>
            <a:ext cx="3270838" cy="64684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Water Leaks Test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58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 err="1"/>
              <a:t>Water</a:t>
            </a:r>
            <a:r>
              <a:rPr lang="es-MX" dirty="0"/>
              <a:t> </a:t>
            </a:r>
            <a:r>
              <a:rPr lang="es-MX" dirty="0" err="1"/>
              <a:t>Leak</a:t>
            </a:r>
            <a:r>
              <a:rPr lang="es-MX" dirty="0"/>
              <a:t> </a:t>
            </a:r>
            <a:r>
              <a:rPr lang="es-MX" dirty="0" err="1"/>
              <a:t>Testing</a:t>
            </a:r>
            <a:endParaRPr lang="es-MX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/>
            <a:fld id="{9648F461-6B1C-CA42-A063-2DCE900AB2CB}" type="slidenum">
              <a:rPr lang="it-IT" smtClean="0">
                <a:solidFill>
                  <a:srgbClr val="898C8A"/>
                </a:solidFill>
              </a:rPr>
              <a:pPr defTabSz="342900"/>
              <a:t>28</a:t>
            </a:fld>
            <a:endParaRPr lang="it-IT" dirty="0">
              <a:solidFill>
                <a:srgbClr val="898C8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3806" y="628352"/>
            <a:ext cx="10599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50" dirty="0"/>
              <a:t>Mobile </a:t>
            </a:r>
            <a:r>
              <a:rPr lang="es-MX" sz="1350" dirty="0" err="1"/>
              <a:t>side</a:t>
            </a:r>
            <a:endParaRPr lang="es-MX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6660533" y="631876"/>
            <a:ext cx="9733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50" dirty="0" err="1"/>
              <a:t>Fixed</a:t>
            </a:r>
            <a:r>
              <a:rPr lang="es-MX" sz="1350" dirty="0"/>
              <a:t> </a:t>
            </a:r>
            <a:r>
              <a:rPr lang="es-MX" sz="1350" dirty="0" err="1"/>
              <a:t>side</a:t>
            </a:r>
            <a:endParaRPr lang="es-MX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5931903" y="4653370"/>
            <a:ext cx="45719" cy="88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1B6A07CC-6ECE-43AF-8C44-309802C822BB}"/>
              </a:ext>
            </a:extLst>
          </p:cNvPr>
          <p:cNvSpPr>
            <a:spLocks noGrp="1" noChangeArrowheads="1"/>
          </p:cNvSpPr>
          <p:nvPr>
            <p:ph type="body" sz="quarter" idx="21"/>
          </p:nvPr>
        </p:nvSpPr>
        <p:spPr bwMode="auto">
          <a:xfrm>
            <a:off x="2548808" y="4175682"/>
            <a:ext cx="4046384" cy="343692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s-MX" sz="1200" b="1" dirty="0">
                <a:solidFill>
                  <a:schemeClr val="bg1"/>
                </a:solidFill>
              </a:rPr>
              <a:t>Cooling tests are performed, result ok without water leaks</a:t>
            </a:r>
            <a:r>
              <a:rPr lang="en-US" altLang="es-MX" sz="1200" dirty="0">
                <a:solidFill>
                  <a:schemeClr val="bg1"/>
                </a:solidFill>
              </a:rPr>
              <a:t>.</a:t>
            </a:r>
            <a:r>
              <a: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5BA587-BA27-FE5A-9FC0-3C8AB3A76D33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4E3D9AF4-1CC7-86E0-18E5-AEEABB6CFE9F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9BB685-1D04-5F96-982F-00B5DD76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9" y="1140003"/>
            <a:ext cx="3896707" cy="29016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5B4119-081F-6E35-AB5D-9B2834CF6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74" y="1140003"/>
            <a:ext cx="3896707" cy="29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8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09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847073" y="2078663"/>
            <a:ext cx="3435046" cy="889684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Spare 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Parts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,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Documents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,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Tool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manuals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etc.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Received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3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847073" y="2344835"/>
            <a:ext cx="3270838" cy="646847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hlinkClick r:id="rId2" action="ppaction://hlinksldjump"/>
              </a:rPr>
              <a:t>Tool General Information  Identification  Plaques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971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/>
            <a:fld id="{9648F461-6B1C-CA42-A063-2DCE900AB2CB}" type="slidenum">
              <a:rPr lang="it-IT" smtClean="0">
                <a:solidFill>
                  <a:srgbClr val="898C8A"/>
                </a:solidFill>
              </a:rPr>
              <a:pPr defTabSz="342900"/>
              <a:t>30</a:t>
            </a:fld>
            <a:endParaRPr lang="it-IT" dirty="0">
              <a:solidFill>
                <a:srgbClr val="898C8A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148CB61-7CAA-098B-DCDA-7E69A5F8F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895668"/>
              </p:ext>
            </p:extLst>
          </p:nvPr>
        </p:nvGraphicFramePr>
        <p:xfrm>
          <a:off x="188495" y="866552"/>
          <a:ext cx="2987842" cy="2956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921">
                  <a:extLst>
                    <a:ext uri="{9D8B030D-6E8A-4147-A177-3AD203B41FA5}">
                      <a16:colId xmlns:a16="http://schemas.microsoft.com/office/drawing/2014/main" val="4188611206"/>
                    </a:ext>
                  </a:extLst>
                </a:gridCol>
                <a:gridCol w="1493921">
                  <a:extLst>
                    <a:ext uri="{9D8B030D-6E8A-4147-A177-3AD203B41FA5}">
                      <a16:colId xmlns:a16="http://schemas.microsoft.com/office/drawing/2014/main" val="1978379604"/>
                    </a:ext>
                  </a:extLst>
                </a:gridCol>
              </a:tblGrid>
              <a:tr h="5584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408812"/>
                  </a:ext>
                </a:extLst>
              </a:tr>
              <a:tr h="3726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894374"/>
                  </a:ext>
                </a:extLst>
              </a:tr>
              <a:tr h="3726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477620"/>
                  </a:ext>
                </a:extLst>
              </a:tr>
              <a:tr h="3726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196841"/>
                  </a:ext>
                </a:extLst>
              </a:tr>
              <a:tr h="37265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Centering ring (mobile)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709140"/>
                  </a:ext>
                </a:extLst>
              </a:tr>
              <a:tr h="37265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Cables for controller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270799"/>
                  </a:ext>
                </a:extLst>
              </a:tr>
            </a:tbl>
          </a:graphicData>
        </a:graphic>
      </p:graphicFrame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47A0CF3-AB49-8919-54BA-2EE12C3C9A51}"/>
              </a:ext>
            </a:extLst>
          </p:cNvPr>
          <p:cNvSpPr txBox="1">
            <a:spLocks/>
          </p:cNvSpPr>
          <p:nvPr/>
        </p:nvSpPr>
        <p:spPr>
          <a:xfrm>
            <a:off x="478046" y="930720"/>
            <a:ext cx="2569955" cy="440139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l" defTabSz="457200" rtl="0" eaLnBrk="1" latinLnBrk="0" hangingPunct="1">
              <a:lnSpc>
                <a:spcPts val="1650"/>
              </a:lnSpc>
              <a:spcBef>
                <a:spcPts val="0"/>
              </a:spcBef>
              <a:buFont typeface="Arial"/>
              <a:buNone/>
              <a:defRPr sz="1650" b="1" i="0" u="none" kern="1200" baseline="0">
                <a:solidFill>
                  <a:schemeClr val="accent1"/>
                </a:solidFill>
                <a:uFill>
                  <a:solidFill>
                    <a:srgbClr val="291C1D"/>
                  </a:solidFill>
                </a:uFill>
                <a:latin typeface="+mn-lt"/>
                <a:ea typeface="Adobe 仿宋 Std R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bg1"/>
                </a:solidFill>
              </a:rPr>
              <a:t>Spare Parts, Documents, Tool Manual Received.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31151-C27B-D672-C9A5-9B99C09C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552" y="570636"/>
            <a:ext cx="2771913" cy="4002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BB50F5-F069-B2BA-C784-256106EE0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80" y="570636"/>
            <a:ext cx="2587585" cy="40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74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10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724243" y="2324323"/>
            <a:ext cx="3270838" cy="545059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  <a:hlinkClick r:id="" action="ppaction://noaction"/>
              </a:rPr>
              <a:t>Observations  / Summary.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509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540000" y="504825"/>
            <a:ext cx="6055533" cy="241556"/>
          </a:xfrm>
        </p:spPr>
        <p:txBody>
          <a:bodyPr/>
          <a:lstStyle/>
          <a:p>
            <a:r>
              <a:rPr lang="es-MX" dirty="0"/>
              <a:t>Observations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/>
            <a:fld id="{9648F461-6B1C-CA42-A063-2DCE900AB2CB}" type="slidenum">
              <a:rPr lang="it-IT" smtClean="0">
                <a:solidFill>
                  <a:srgbClr val="898C8A"/>
                </a:solidFill>
              </a:rPr>
              <a:pPr defTabSz="342900"/>
              <a:t>32</a:t>
            </a:fld>
            <a:endParaRPr lang="it-IT" dirty="0">
              <a:solidFill>
                <a:srgbClr val="898C8A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540000" y="945001"/>
            <a:ext cx="5575050" cy="2029554"/>
          </a:xfrm>
        </p:spPr>
        <p:txBody>
          <a:bodyPr/>
          <a:lstStyle/>
          <a:p>
            <a:r>
              <a:rPr lang="es-MX" sz="1800" dirty="0" err="1">
                <a:solidFill>
                  <a:schemeClr val="tx1"/>
                </a:solidFill>
              </a:rPr>
              <a:t>The</a:t>
            </a:r>
            <a:r>
              <a:rPr lang="es-MX" sz="1800" dirty="0">
                <a:solidFill>
                  <a:schemeClr val="tx1"/>
                </a:solidFill>
              </a:rPr>
              <a:t> Ejector System </a:t>
            </a:r>
            <a:r>
              <a:rPr lang="es-MX" sz="1800" dirty="0" err="1">
                <a:solidFill>
                  <a:schemeClr val="tx1"/>
                </a:solidFill>
              </a:rPr>
              <a:t>Is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dirty="0" err="1">
                <a:solidFill>
                  <a:schemeClr val="tx1"/>
                </a:solidFill>
              </a:rPr>
              <a:t>Working</a:t>
            </a:r>
            <a:r>
              <a:rPr lang="es-MX" sz="1800" dirty="0">
                <a:solidFill>
                  <a:schemeClr val="tx1"/>
                </a:solidFill>
              </a:rPr>
              <a:t>. </a:t>
            </a:r>
            <a:r>
              <a:rPr lang="es-MX" sz="1800" dirty="0" err="1">
                <a:solidFill>
                  <a:schemeClr val="tx1"/>
                </a:solidFill>
              </a:rPr>
              <a:t>Okay</a:t>
            </a:r>
            <a:endParaRPr lang="es-MX" sz="1800" dirty="0">
              <a:solidFill>
                <a:schemeClr val="tx1"/>
              </a:solidFill>
            </a:endParaRPr>
          </a:p>
          <a:p>
            <a:r>
              <a:rPr lang="es-MX" sz="1800" dirty="0" err="1">
                <a:solidFill>
                  <a:schemeClr val="tx1"/>
                </a:solidFill>
              </a:rPr>
              <a:t>The</a:t>
            </a:r>
            <a:r>
              <a:rPr lang="es-MX" sz="1800" dirty="0">
                <a:solidFill>
                  <a:schemeClr val="tx1"/>
                </a:solidFill>
              </a:rPr>
              <a:t> Hot System Works Ok</a:t>
            </a:r>
          </a:p>
          <a:p>
            <a:r>
              <a:rPr lang="es-MX" sz="1800" dirty="0" err="1">
                <a:solidFill>
                  <a:schemeClr val="tx1"/>
                </a:solidFill>
              </a:rPr>
              <a:t>Mirror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dirty="0" err="1">
                <a:solidFill>
                  <a:schemeClr val="tx1"/>
                </a:solidFill>
              </a:rPr>
              <a:t>Areas</a:t>
            </a:r>
            <a:r>
              <a:rPr lang="es-MX" sz="1800" dirty="0">
                <a:solidFill>
                  <a:schemeClr val="tx1"/>
                </a:solidFill>
              </a:rPr>
              <a:t>  </a:t>
            </a:r>
            <a:r>
              <a:rPr lang="es-MX" sz="1800" dirty="0" err="1">
                <a:solidFill>
                  <a:schemeClr val="tx1"/>
                </a:solidFill>
              </a:rPr>
              <a:t>Okay</a:t>
            </a:r>
            <a:endParaRPr lang="es-MX" sz="1800" dirty="0">
              <a:solidFill>
                <a:schemeClr val="tx1"/>
              </a:solidFill>
            </a:endParaRPr>
          </a:p>
          <a:p>
            <a:r>
              <a:rPr lang="es-MX" sz="1800" dirty="0">
                <a:solidFill>
                  <a:schemeClr val="tx1"/>
                </a:solidFill>
              </a:rPr>
              <a:t>Alna Estándar </a:t>
            </a:r>
            <a:r>
              <a:rPr lang="es-MX" sz="1800" dirty="0" err="1">
                <a:solidFill>
                  <a:schemeClr val="tx1"/>
                </a:solidFill>
              </a:rPr>
              <a:t>Okay</a:t>
            </a:r>
            <a:endParaRPr lang="es-MX" sz="1800" dirty="0">
              <a:solidFill>
                <a:schemeClr val="tx1"/>
              </a:solidFill>
            </a:endParaRPr>
          </a:p>
          <a:p>
            <a:r>
              <a:rPr lang="es-MX" sz="1800" dirty="0" err="1">
                <a:solidFill>
                  <a:schemeClr val="tx1"/>
                </a:solidFill>
              </a:rPr>
              <a:t>Coolingsystem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dirty="0" err="1">
                <a:solidFill>
                  <a:schemeClr val="tx1"/>
                </a:solidFill>
              </a:rPr>
              <a:t>core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dirty="0" err="1">
                <a:solidFill>
                  <a:schemeClr val="tx1"/>
                </a:solidFill>
              </a:rPr>
              <a:t>side</a:t>
            </a:r>
            <a:r>
              <a:rPr lang="es-MX" sz="1800" dirty="0">
                <a:solidFill>
                  <a:schemeClr val="tx1"/>
                </a:solidFill>
              </a:rPr>
              <a:t> / </a:t>
            </a:r>
            <a:r>
              <a:rPr lang="es-MX" sz="1800" dirty="0" err="1">
                <a:solidFill>
                  <a:schemeClr val="tx1"/>
                </a:solidFill>
              </a:rPr>
              <a:t>cavity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  <a:r>
              <a:rPr lang="es-MX" sz="1800" dirty="0" err="1">
                <a:solidFill>
                  <a:schemeClr val="tx1"/>
                </a:solidFill>
              </a:rPr>
              <a:t>side</a:t>
            </a:r>
            <a:r>
              <a:rPr lang="es-MX" sz="1800" dirty="0">
                <a:solidFill>
                  <a:schemeClr val="tx1"/>
                </a:solidFill>
              </a:rPr>
              <a:t> Ok</a:t>
            </a:r>
          </a:p>
          <a:p>
            <a:r>
              <a:rPr lang="es-MX" sz="1800" dirty="0" err="1">
                <a:solidFill>
                  <a:schemeClr val="tx1"/>
                </a:solidFill>
              </a:rPr>
              <a:t>Texture</a:t>
            </a:r>
            <a:r>
              <a:rPr lang="es-MX" sz="1800" dirty="0">
                <a:solidFill>
                  <a:schemeClr val="tx1"/>
                </a:solidFill>
              </a:rPr>
              <a:t> área: </a:t>
            </a:r>
            <a:r>
              <a:rPr lang="es-MX" sz="1800" dirty="0" err="1">
                <a:solidFill>
                  <a:schemeClr val="tx1"/>
                </a:solidFill>
              </a:rPr>
              <a:t>Okay</a:t>
            </a:r>
            <a:r>
              <a:rPr lang="es-MX" sz="1800" dirty="0">
                <a:solidFill>
                  <a:schemeClr val="tx1"/>
                </a:solidFill>
              </a:rPr>
              <a:t>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9907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/>
              <a:t>Observations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/>
            <a:fld id="{9648F461-6B1C-CA42-A063-2DCE900AB2CB}" type="slidenum">
              <a:rPr lang="it-IT" smtClean="0">
                <a:solidFill>
                  <a:srgbClr val="898C8A"/>
                </a:solidFill>
              </a:rPr>
              <a:pPr defTabSz="342900"/>
              <a:t>33</a:t>
            </a:fld>
            <a:endParaRPr lang="it-IT" dirty="0">
              <a:solidFill>
                <a:srgbClr val="898C8A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619BD8A2-5659-43C8-A7B9-6003F8747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54" y="3958186"/>
            <a:ext cx="3027766" cy="620691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MX" sz="1400" dirty="0">
                <a:solidFill>
                  <a:schemeClr val="bg1"/>
                </a:solidFill>
              </a:rPr>
              <a:t>Revision of hot runner free of plastic material ok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E675EAB-76B8-4808-9E0A-B7A974577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2135" y="3958187"/>
            <a:ext cx="3309315" cy="620691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MX" altLang="es-MX" sz="1400" dirty="0">
                <a:solidFill>
                  <a:srgbClr val="222222"/>
                </a:solidFill>
              </a:rPr>
              <a:t>
</a:t>
            </a:r>
            <a:r>
              <a:rPr lang="es-MX" altLang="es-MX" sz="1400" dirty="0">
                <a:solidFill>
                  <a:schemeClr val="bg1"/>
                </a:solidFill>
              </a:rPr>
              <a:t>Expulsion System Review</a:t>
            </a:r>
            <a:r>
              <a:rPr lang="en-US" altLang="es-MX" sz="1400" dirty="0">
                <a:solidFill>
                  <a:schemeClr val="bg1"/>
                </a:solidFill>
              </a:rPr>
              <a:t>
</a:t>
            </a:r>
            <a:r>
              <a:rPr kumimoji="0" lang="es-MX" altLang="es-MX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69096-F8F1-B081-B432-1038558B6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1745" y="862658"/>
            <a:ext cx="3430983" cy="2567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4ABC25-04B3-4187-CF75-7594FC78C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425" y="1030063"/>
            <a:ext cx="2481402" cy="2831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54D53F-4298-550A-C191-5A43A9169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25" y="1030062"/>
            <a:ext cx="2176475" cy="283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5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/>
              <a:t>Observations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/>
            <a:fld id="{9648F461-6B1C-CA42-A063-2DCE900AB2CB}" type="slidenum">
              <a:rPr lang="it-IT" smtClean="0">
                <a:solidFill>
                  <a:srgbClr val="898C8A"/>
                </a:solidFill>
              </a:rPr>
              <a:pPr defTabSz="342900"/>
              <a:t>34</a:t>
            </a:fld>
            <a:endParaRPr lang="it-IT" dirty="0">
              <a:solidFill>
                <a:srgbClr val="898C8A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8D8F46-8B6C-0C75-CB5F-3AEE7D134679}"/>
              </a:ext>
            </a:extLst>
          </p:cNvPr>
          <p:cNvGrpSpPr/>
          <p:nvPr/>
        </p:nvGrpSpPr>
        <p:grpSpPr>
          <a:xfrm>
            <a:off x="3150411" y="4755631"/>
            <a:ext cx="2843177" cy="241557"/>
            <a:chOff x="3252988" y="4264147"/>
            <a:chExt cx="2843177" cy="530339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3746485" y="4320960"/>
              <a:ext cx="1856184" cy="416715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-12696" rIns="0" bIns="-1269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s-MX" sz="1400" dirty="0">
                  <a:solidFill>
                    <a:srgbClr val="222222"/>
                  </a:solidFill>
                </a:rPr>
                <a:t>cavities have a Mirror </a:t>
              </a:r>
              <a:endParaRPr kumimoji="0" lang="es-MX" altLang="es-MX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252988" y="4264147"/>
              <a:ext cx="2843177" cy="530339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902F134-78ED-4F86-E43C-2B535BFFF69C}"/>
              </a:ext>
            </a:extLst>
          </p:cNvPr>
          <p:cNvSpPr/>
          <p:nvPr/>
        </p:nvSpPr>
        <p:spPr>
          <a:xfrm>
            <a:off x="8390362" y="148846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5F5BA7BA-BAA9-5A0C-32AC-072FA1F3CAAD}"/>
              </a:ext>
            </a:extLst>
          </p:cNvPr>
          <p:cNvSpPr/>
          <p:nvPr/>
        </p:nvSpPr>
        <p:spPr>
          <a:xfrm>
            <a:off x="7927787" y="148846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787203-CA70-8B42-6DAE-8AB7897B8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86" y="469291"/>
            <a:ext cx="8397423" cy="420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58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MX" dirty="0"/>
              <a:t>Observations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/>
            <a:fld id="{9648F461-6B1C-CA42-A063-2DCE900AB2CB}" type="slidenum">
              <a:rPr lang="it-IT" smtClean="0">
                <a:solidFill>
                  <a:srgbClr val="898C8A"/>
                </a:solidFill>
              </a:rPr>
              <a:pPr defTabSz="342900"/>
              <a:t>35</a:t>
            </a:fld>
            <a:endParaRPr lang="it-IT" dirty="0">
              <a:solidFill>
                <a:srgbClr val="898C8A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8D8F46-8B6C-0C75-CB5F-3AEE7D134679}"/>
              </a:ext>
            </a:extLst>
          </p:cNvPr>
          <p:cNvGrpSpPr/>
          <p:nvPr/>
        </p:nvGrpSpPr>
        <p:grpSpPr>
          <a:xfrm>
            <a:off x="3150411" y="4666274"/>
            <a:ext cx="2843177" cy="274726"/>
            <a:chOff x="3150411" y="4264148"/>
            <a:chExt cx="2843177" cy="530339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4016044" y="4370845"/>
              <a:ext cx="1111905" cy="306988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-12696" rIns="0" bIns="-1269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s-MX" sz="1200" dirty="0">
                  <a:solidFill>
                    <a:srgbClr val="222222"/>
                  </a:solidFill>
                </a:rPr>
                <a:t> Hot System OK </a:t>
              </a:r>
              <a:endParaRPr kumimoji="0" lang="es-MX" altLang="es-MX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50411" y="4264148"/>
              <a:ext cx="2843177" cy="530339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B268D32-E633-9118-B210-A599A7EBF6F7}"/>
              </a:ext>
            </a:extLst>
          </p:cNvPr>
          <p:cNvSpPr/>
          <p:nvPr/>
        </p:nvSpPr>
        <p:spPr>
          <a:xfrm>
            <a:off x="8396939" y="145078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A91E7154-F1AF-2903-81A9-7159E4E3B815}"/>
              </a:ext>
            </a:extLst>
          </p:cNvPr>
          <p:cNvSpPr/>
          <p:nvPr/>
        </p:nvSpPr>
        <p:spPr>
          <a:xfrm>
            <a:off x="7934364" y="145078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DAEA6-6685-1E50-C181-31FDB50B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44229" y="423559"/>
            <a:ext cx="6055533" cy="411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72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540001" y="154051"/>
            <a:ext cx="1631699" cy="214313"/>
          </a:xfrm>
        </p:spPr>
        <p:txBody>
          <a:bodyPr/>
          <a:lstStyle/>
          <a:p>
            <a:r>
              <a:rPr lang="es-MX" dirty="0"/>
              <a:t>Observations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42900"/>
            <a:fld id="{9648F461-6B1C-CA42-A063-2DCE900AB2CB}" type="slidenum">
              <a:rPr lang="it-IT" smtClean="0">
                <a:solidFill>
                  <a:srgbClr val="898C8A"/>
                </a:solidFill>
              </a:rPr>
              <a:pPr defTabSz="342900"/>
              <a:t>36</a:t>
            </a:fld>
            <a:endParaRPr lang="it-IT" dirty="0">
              <a:solidFill>
                <a:srgbClr val="898C8A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8D8F46-8B6C-0C75-CB5F-3AEE7D134679}"/>
              </a:ext>
            </a:extLst>
          </p:cNvPr>
          <p:cNvGrpSpPr/>
          <p:nvPr/>
        </p:nvGrpSpPr>
        <p:grpSpPr>
          <a:xfrm>
            <a:off x="134687" y="1967875"/>
            <a:ext cx="1631698" cy="1913352"/>
            <a:chOff x="2399989" y="4005156"/>
            <a:chExt cx="4341431" cy="1048330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2673169" y="4005156"/>
              <a:ext cx="3797664" cy="1048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-12696" rIns="0" bIns="-1269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s-MX" dirty="0">
                  <a:solidFill>
                    <a:srgbClr val="222222"/>
                  </a:solidFill>
                </a:rPr>
                <a:t>To be able to grease the cores it is necessary to remove cavities </a:t>
              </a:r>
              <a:endParaRPr kumimoji="0" lang="es-MX" altLang="es-MX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99989" y="4059801"/>
              <a:ext cx="4341431" cy="944291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280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B268D32-E633-9118-B210-A599A7EBF6F7}"/>
              </a:ext>
            </a:extLst>
          </p:cNvPr>
          <p:cNvSpPr/>
          <p:nvPr/>
        </p:nvSpPr>
        <p:spPr>
          <a:xfrm>
            <a:off x="8396939" y="145078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A91E7154-F1AF-2903-81A9-7159E4E3B815}"/>
              </a:ext>
            </a:extLst>
          </p:cNvPr>
          <p:cNvSpPr/>
          <p:nvPr/>
        </p:nvSpPr>
        <p:spPr>
          <a:xfrm>
            <a:off x="7934364" y="145078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5C5936A-38D0-6F64-8AAA-F1B976B18420}"/>
              </a:ext>
            </a:extLst>
          </p:cNvPr>
          <p:cNvGrpSpPr/>
          <p:nvPr/>
        </p:nvGrpSpPr>
        <p:grpSpPr>
          <a:xfrm>
            <a:off x="1881275" y="494261"/>
            <a:ext cx="2891011" cy="2257281"/>
            <a:chOff x="3230364" y="197048"/>
            <a:chExt cx="2904624" cy="23746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8F926F9-5AB1-5431-F659-18149BB82B08}"/>
                </a:ext>
              </a:extLst>
            </p:cNvPr>
            <p:cNvGrpSpPr/>
            <p:nvPr/>
          </p:nvGrpSpPr>
          <p:grpSpPr>
            <a:xfrm>
              <a:off x="3230364" y="625783"/>
              <a:ext cx="2904624" cy="1945964"/>
              <a:chOff x="1315453" y="501960"/>
              <a:chExt cx="7123569" cy="437412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3BC620B-6AEF-5990-1523-3D8EC4A43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5453" y="501960"/>
                <a:ext cx="7123569" cy="4374121"/>
              </a:xfrm>
              <a:prstGeom prst="rect">
                <a:avLst/>
              </a:prstGeom>
            </p:spPr>
          </p:pic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E0C114AE-C804-86F7-CAE0-E8ECE61AFD2E}"/>
                  </a:ext>
                </a:extLst>
              </p:cNvPr>
              <p:cNvSpPr/>
              <p:nvPr/>
            </p:nvSpPr>
            <p:spPr>
              <a:xfrm>
                <a:off x="3784466" y="2087785"/>
                <a:ext cx="387484" cy="483965"/>
              </a:xfrm>
              <a:prstGeom prst="roundRect">
                <a:avLst/>
              </a:prstGeom>
              <a:noFill/>
              <a:ln w="28575">
                <a:solidFill>
                  <a:schemeClr val="accent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2C835B2-2903-F97C-0D22-1E49F9324126}"/>
                  </a:ext>
                </a:extLst>
              </p:cNvPr>
              <p:cNvSpPr/>
              <p:nvPr/>
            </p:nvSpPr>
            <p:spPr>
              <a:xfrm>
                <a:off x="5876281" y="1965184"/>
                <a:ext cx="387484" cy="483965"/>
              </a:xfrm>
              <a:prstGeom prst="roundRect">
                <a:avLst/>
              </a:prstGeom>
              <a:noFill/>
              <a:ln w="28575">
                <a:solidFill>
                  <a:schemeClr val="accent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5C7305F-EDD8-2D9C-922D-E0360553D4AF}"/>
                  </a:ext>
                </a:extLst>
              </p:cNvPr>
              <p:cNvSpPr/>
              <p:nvPr/>
            </p:nvSpPr>
            <p:spPr>
              <a:xfrm>
                <a:off x="2933056" y="2125882"/>
                <a:ext cx="387484" cy="483965"/>
              </a:xfrm>
              <a:prstGeom prst="roundRect">
                <a:avLst/>
              </a:prstGeom>
              <a:noFill/>
              <a:ln w="28575">
                <a:solidFill>
                  <a:schemeClr val="accent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27B6B33F-19E5-5A1D-2830-CBA43DA0342B}"/>
                  </a:ext>
                </a:extLst>
              </p:cNvPr>
              <p:cNvSpPr/>
              <p:nvPr/>
            </p:nvSpPr>
            <p:spPr>
              <a:xfrm>
                <a:off x="6651491" y="1965185"/>
                <a:ext cx="387484" cy="483965"/>
              </a:xfrm>
              <a:prstGeom prst="roundRect">
                <a:avLst/>
              </a:prstGeom>
              <a:noFill/>
              <a:ln w="28575">
                <a:solidFill>
                  <a:schemeClr val="accent1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B43728-993B-642F-C406-6639A205FC39}"/>
                </a:ext>
              </a:extLst>
            </p:cNvPr>
            <p:cNvSpPr txBox="1"/>
            <p:nvPr/>
          </p:nvSpPr>
          <p:spPr>
            <a:xfrm>
              <a:off x="4121469" y="197048"/>
              <a:ext cx="1133230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CORES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23974C8-72AD-09AF-6A92-FA931269584B}"/>
                </a:ext>
              </a:extLst>
            </p:cNvPr>
            <p:cNvCxnSpPr>
              <a:cxnSpLocks/>
              <a:stCxn id="20" idx="2"/>
              <a:endCxn id="17" idx="0"/>
            </p:cNvCxnSpPr>
            <p:nvPr/>
          </p:nvCxnSpPr>
          <p:spPr>
            <a:xfrm flipH="1">
              <a:off x="3968937" y="566380"/>
              <a:ext cx="719147" cy="78185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F51186-8E28-FB4B-4489-1AA99410DF06}"/>
                </a:ext>
              </a:extLst>
            </p:cNvPr>
            <p:cNvCxnSpPr>
              <a:cxnSpLocks/>
              <a:stCxn id="20" idx="2"/>
              <a:endCxn id="14" idx="0"/>
            </p:cNvCxnSpPr>
            <p:nvPr/>
          </p:nvCxnSpPr>
          <p:spPr>
            <a:xfrm flipH="1">
              <a:off x="4316098" y="566380"/>
              <a:ext cx="371986" cy="7649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3E23AA-B410-1C13-F983-951BA2A0D304}"/>
                </a:ext>
              </a:extLst>
            </p:cNvPr>
            <p:cNvCxnSpPr>
              <a:cxnSpLocks/>
              <a:stCxn id="20" idx="2"/>
              <a:endCxn id="15" idx="0"/>
            </p:cNvCxnSpPr>
            <p:nvPr/>
          </p:nvCxnSpPr>
          <p:spPr>
            <a:xfrm>
              <a:off x="4688084" y="566380"/>
              <a:ext cx="480948" cy="71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B15439-315D-9077-6649-4F31671F316B}"/>
                </a:ext>
              </a:extLst>
            </p:cNvPr>
            <p:cNvCxnSpPr>
              <a:cxnSpLocks/>
              <a:stCxn id="20" idx="2"/>
              <a:endCxn id="18" idx="0"/>
            </p:cNvCxnSpPr>
            <p:nvPr/>
          </p:nvCxnSpPr>
          <p:spPr>
            <a:xfrm>
              <a:off x="4688084" y="566380"/>
              <a:ext cx="797039" cy="71036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7BB325-0214-9912-90A7-B8E43D684D40}"/>
              </a:ext>
            </a:extLst>
          </p:cNvPr>
          <p:cNvGrpSpPr/>
          <p:nvPr/>
        </p:nvGrpSpPr>
        <p:grpSpPr>
          <a:xfrm>
            <a:off x="4892876" y="902597"/>
            <a:ext cx="1744205" cy="1849745"/>
            <a:chOff x="757527" y="-903465"/>
            <a:chExt cx="5135797" cy="519399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B4D4D19-E03C-AE33-6CE9-6B8794467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527" y="-903465"/>
              <a:ext cx="5135797" cy="5193994"/>
            </a:xfrm>
            <a:prstGeom prst="rect">
              <a:avLst/>
            </a:prstGeom>
          </p:spPr>
        </p:pic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14BB21A-6668-DEE0-551C-B2E72D79ECCD}"/>
                </a:ext>
              </a:extLst>
            </p:cNvPr>
            <p:cNvSpPr/>
            <p:nvPr/>
          </p:nvSpPr>
          <p:spPr>
            <a:xfrm>
              <a:off x="1259809" y="1975760"/>
              <a:ext cx="984290" cy="1191974"/>
            </a:xfrm>
            <a:prstGeom prst="roundRect">
              <a:avLst/>
            </a:prstGeom>
            <a:noFill/>
            <a:ln w="38100">
              <a:solidFill>
                <a:schemeClr val="accent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548EF94-97E9-F53B-4FA9-24B3B90055D0}"/>
                </a:ext>
              </a:extLst>
            </p:cNvPr>
            <p:cNvSpPr/>
            <p:nvPr/>
          </p:nvSpPr>
          <p:spPr>
            <a:xfrm>
              <a:off x="3495577" y="2087785"/>
              <a:ext cx="984290" cy="1191974"/>
            </a:xfrm>
            <a:prstGeom prst="roundRect">
              <a:avLst/>
            </a:prstGeom>
            <a:noFill/>
            <a:ln w="38100">
              <a:solidFill>
                <a:schemeClr val="accent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6CAD5B6-594E-20B3-E36D-ACF0A0DE7B0E}"/>
              </a:ext>
            </a:extLst>
          </p:cNvPr>
          <p:cNvGrpSpPr/>
          <p:nvPr/>
        </p:nvGrpSpPr>
        <p:grpSpPr>
          <a:xfrm>
            <a:off x="6757671" y="903304"/>
            <a:ext cx="2196561" cy="1849746"/>
            <a:chOff x="2057400" y="0"/>
            <a:chExt cx="5058606" cy="514368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A60753E-1952-C9D8-2D1A-A8AD058DC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0" y="0"/>
              <a:ext cx="5029199" cy="5143500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240A297-E13F-10EA-AE90-B9AFC723096B}"/>
                </a:ext>
              </a:extLst>
            </p:cNvPr>
            <p:cNvSpPr/>
            <p:nvPr/>
          </p:nvSpPr>
          <p:spPr>
            <a:xfrm rot="20773708">
              <a:off x="2526546" y="2134320"/>
              <a:ext cx="1878591" cy="3009365"/>
            </a:xfrm>
            <a:prstGeom prst="roundRect">
              <a:avLst/>
            </a:prstGeom>
            <a:noFill/>
            <a:ln w="38100">
              <a:solidFill>
                <a:schemeClr val="accent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69B0317-43A2-5F61-6117-B01E1208DABA}"/>
                </a:ext>
              </a:extLst>
            </p:cNvPr>
            <p:cNvSpPr/>
            <p:nvPr/>
          </p:nvSpPr>
          <p:spPr>
            <a:xfrm rot="20773708">
              <a:off x="5237415" y="1411850"/>
              <a:ext cx="1878591" cy="3602954"/>
            </a:xfrm>
            <a:prstGeom prst="roundRect">
              <a:avLst/>
            </a:prstGeom>
            <a:noFill/>
            <a:ln w="38100">
              <a:solidFill>
                <a:schemeClr val="accent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827B9F3-3E83-0700-B1B5-AE91F3751F23}"/>
              </a:ext>
            </a:extLst>
          </p:cNvPr>
          <p:cNvGrpSpPr/>
          <p:nvPr/>
        </p:nvGrpSpPr>
        <p:grpSpPr>
          <a:xfrm>
            <a:off x="1886975" y="2895294"/>
            <a:ext cx="2051694" cy="1922901"/>
            <a:chOff x="1627021" y="568333"/>
            <a:chExt cx="5641980" cy="452236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AE6B306-C02E-B76B-FC30-4ED3C770D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7021" y="568333"/>
              <a:ext cx="5641980" cy="4522366"/>
            </a:xfrm>
            <a:prstGeom prst="rect">
              <a:avLst/>
            </a:prstGeom>
          </p:spPr>
        </p:pic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452D672-EC95-041D-9274-63183E5F9DF1}"/>
                </a:ext>
              </a:extLst>
            </p:cNvPr>
            <p:cNvSpPr/>
            <p:nvPr/>
          </p:nvSpPr>
          <p:spPr>
            <a:xfrm rot="20773708">
              <a:off x="2084640" y="1185349"/>
              <a:ext cx="1551869" cy="2964836"/>
            </a:xfrm>
            <a:prstGeom prst="roundRect">
              <a:avLst/>
            </a:prstGeom>
            <a:noFill/>
            <a:ln w="38100">
              <a:solidFill>
                <a:schemeClr val="accent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B8F8107-EE28-1EEE-7803-904B5A32E0BA}"/>
                </a:ext>
              </a:extLst>
            </p:cNvPr>
            <p:cNvSpPr/>
            <p:nvPr/>
          </p:nvSpPr>
          <p:spPr>
            <a:xfrm rot="20773708">
              <a:off x="5148340" y="750142"/>
              <a:ext cx="1630292" cy="2875250"/>
            </a:xfrm>
            <a:prstGeom prst="roundRect">
              <a:avLst/>
            </a:prstGeom>
            <a:noFill/>
            <a:ln w="38100">
              <a:solidFill>
                <a:schemeClr val="accent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D86C63E7-1C4C-137E-D187-C961400D5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095" y="2895294"/>
            <a:ext cx="1618670" cy="1922901"/>
          </a:xfrm>
          <a:prstGeom prst="rect">
            <a:avLst/>
          </a:prstGeom>
          <a:ln w="28575">
            <a:solidFill>
              <a:schemeClr val="accent1">
                <a:lumMod val="90000"/>
                <a:lumOff val="10000"/>
              </a:schemeClr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68A3AFD-8DC3-7832-E98D-EA8C24C3B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786" y="2895294"/>
            <a:ext cx="2804677" cy="1922901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BA31ECF-F1C2-D27E-5CD4-7567182F60C2}"/>
              </a:ext>
            </a:extLst>
          </p:cNvPr>
          <p:cNvSpPr/>
          <p:nvPr/>
        </p:nvSpPr>
        <p:spPr>
          <a:xfrm rot="16200000">
            <a:off x="7005406" y="2649703"/>
            <a:ext cx="983032" cy="1909059"/>
          </a:xfrm>
          <a:prstGeom prst="roundRect">
            <a:avLst/>
          </a:prstGeom>
          <a:noFill/>
          <a:ln w="38100">
            <a:solidFill>
              <a:schemeClr val="accent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8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11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724243" y="2324323"/>
            <a:ext cx="3270838" cy="545059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Quick 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Check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List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30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350" dirty="0"/>
              <a:t>Quick</a:t>
            </a:r>
            <a:r>
              <a:rPr lang="it-IT" sz="1350" dirty="0"/>
              <a:t> </a:t>
            </a:r>
            <a:r>
              <a:rPr lang="en-US" sz="1350" dirty="0"/>
              <a:t>Checklist</a:t>
            </a:r>
            <a:r>
              <a:rPr lang="it-IT" sz="135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38</a:t>
            </a:fld>
            <a:endParaRPr lang="it-IT" sz="825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519425" y="664369"/>
            <a:ext cx="6033900" cy="3974306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736108"/>
              </p:ext>
            </p:extLst>
          </p:nvPr>
        </p:nvGraphicFramePr>
        <p:xfrm>
          <a:off x="1671636" y="395607"/>
          <a:ext cx="5800727" cy="43413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9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47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1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sng" strike="noStrike" dirty="0">
                          <a:effectLst/>
                        </a:rPr>
                        <a:t>L#</a:t>
                      </a:r>
                      <a:endParaRPr lang="en-US" sz="800" b="1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sng" strike="noStrike" dirty="0">
                          <a:effectLst/>
                        </a:rPr>
                        <a:t>DESCRIPTION</a:t>
                      </a:r>
                      <a:endParaRPr lang="en-US" sz="800" b="1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sng" strike="noStrike" dirty="0">
                          <a:effectLst/>
                        </a:rPr>
                        <a:t>YES</a:t>
                      </a:r>
                      <a:endParaRPr lang="en-US" sz="800" b="1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sng" strike="noStrike" dirty="0">
                          <a:effectLst/>
                        </a:rPr>
                        <a:t>NO</a:t>
                      </a:r>
                      <a:endParaRPr lang="en-US" sz="800" b="1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sng" strike="noStrike" dirty="0">
                          <a:effectLst/>
                        </a:rPr>
                        <a:t>N/A</a:t>
                      </a:r>
                      <a:endParaRPr lang="en-US" sz="800" b="1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sng" strike="noStrike" dirty="0">
                          <a:effectLst/>
                        </a:rPr>
                        <a:t>COMMENTS  /  OBSERVATIONS</a:t>
                      </a:r>
                      <a:endParaRPr lang="en-US" sz="800" b="1" i="0" u="sng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LOCATING RINGS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none" strike="noStrike" baseline="0" dirty="0">
                          <a:effectLst/>
                        </a:rPr>
                        <a:t>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76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AIR VENTS &amp; ITS DEPTH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INTERLOCKS  ( PARTING LINE LOCKS 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DATE INSERTS OR ENGRAVING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none" strike="noStrike" dirty="0">
                          <a:effectLst/>
                        </a:rPr>
                        <a:t>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65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HOT RUNNER SYSTEMS NUMBER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x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H251248.0</a:t>
                      </a: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THERMOCOUPLE &amp; RESISTANCE SPARES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none" strike="noStrike" dirty="0">
                          <a:effectLst/>
                        </a:rPr>
                        <a:t>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7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EJECTOR BLADES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none" strike="noStrike" dirty="0">
                          <a:effectLst/>
                        </a:rPr>
                        <a:t>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VALVE GATES AVAILABILITY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x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none" strike="noStrike" dirty="0">
                          <a:effectLst/>
                        </a:rPr>
                        <a:t>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ANGLE PINS FOR SLIDES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10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LOCKING CYLINDERS AVAILABILITY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none" strike="noStrike" dirty="0">
                          <a:effectLst/>
                        </a:rPr>
                        <a:t> 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11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SPRINGS ON EJECTION SYSTEM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 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12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TEXTURES IN CAVITY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6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13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IDENTIFICATION ON ALL PARTS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55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14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HYDRAULIC  PISTON FOR CORES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00" dirty="0">
                          <a:solidFill>
                            <a:schemeClr val="tx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none" strike="noStrike" dirty="0">
                          <a:effectLst/>
                        </a:rPr>
                        <a:t>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15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LIMIT SWITCHES (MICRO SWITCH)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 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none" strike="noStrike" dirty="0">
                          <a:effectLst/>
                        </a:rPr>
                        <a:t>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16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RJG OR SPECIAL SENSORS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x </a:t>
                      </a: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none" strike="noStrike" dirty="0">
                          <a:effectLst/>
                        </a:rPr>
                        <a:t>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76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17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SAFETY LOCK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 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none" strike="noStrike" dirty="0">
                          <a:effectLst/>
                        </a:rPr>
                        <a:t>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18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INSERT CHANGES SPARES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705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u="none" strike="noStrike" dirty="0">
                          <a:effectLst/>
                        </a:rPr>
                        <a:t>19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700" u="none" strike="noStrike" dirty="0">
                          <a:effectLst/>
                        </a:rPr>
                        <a:t>MOLD DRAWINGS &amp;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  <a:latin typeface="+mn-lt"/>
                        </a:rPr>
                        <a:t>x 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4780" marR="4780" marT="47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u="none" strike="noStrike" dirty="0">
                          <a:effectLst/>
                        </a:rPr>
                        <a:t>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780" marR="4780" marT="478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67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696956" y="191581"/>
            <a:ext cx="4541650" cy="241556"/>
          </a:xfrm>
        </p:spPr>
        <p:txBody>
          <a:bodyPr/>
          <a:lstStyle/>
          <a:p>
            <a:r>
              <a:rPr lang="en-US" sz="1350" dirty="0"/>
              <a:t>Quick</a:t>
            </a:r>
            <a:r>
              <a:rPr lang="it-IT" sz="1350" dirty="0"/>
              <a:t> </a:t>
            </a:r>
            <a:r>
              <a:rPr lang="en-US" sz="1350" dirty="0"/>
              <a:t>Checklist</a:t>
            </a:r>
            <a:r>
              <a:rPr lang="it-IT" sz="1350" dirty="0"/>
              <a:t> 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519425" y="664369"/>
            <a:ext cx="6033900" cy="3974306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828724"/>
              </p:ext>
            </p:extLst>
          </p:nvPr>
        </p:nvGraphicFramePr>
        <p:xfrm>
          <a:off x="1590675" y="499868"/>
          <a:ext cx="5726029" cy="40448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1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L#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DESCRIPTION</a:t>
                      </a:r>
                      <a:r>
                        <a:rPr lang="en-US" sz="9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altLang="en-US" sz="900" b="1" dirty="0">
                          <a:solidFill>
                            <a:schemeClr val="tx1"/>
                          </a:solidFill>
                        </a:rPr>
                        <a:t>COMMENTS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 MOLD NUMBER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1052</a:t>
                      </a:r>
                      <a:endParaRPr lang="es-MX" sz="900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 PART NUMBER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MX" sz="9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6406000265 / 6406000266    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 PART 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900" b="1" dirty="0">
                          <a:solidFill>
                            <a:schemeClr val="tx1"/>
                          </a:solidFill>
                        </a:rPr>
                        <a:t>GM BT1CG HL (REFLECTOR)</a:t>
                      </a:r>
                      <a:endParaRPr lang="es-MX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 NO. OF CAVITIES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 CAVITIES MARKED  NO.'S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6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 TOOLING</a:t>
                      </a:r>
                      <a:r>
                        <a:rPr lang="en-US" sz="900" u="none" strike="noStrike" baseline="0" dirty="0">
                          <a:effectLst/>
                        </a:rPr>
                        <a:t> ENGINEER </a:t>
                      </a:r>
                      <a:r>
                        <a:rPr lang="en-US" sz="900" u="none" strike="noStrike" dirty="0">
                          <a:effectLst/>
                        </a:rPr>
                        <a:t> NAME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Protev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MOLD</a:t>
                      </a:r>
                      <a:r>
                        <a:rPr lang="en-US" sz="9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ARRIVAL DATE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 b="1" dirty="0">
                          <a:solidFill>
                            <a:schemeClr val="tx1"/>
                          </a:solidFill>
                        </a:rPr>
                        <a:t>26/04/2023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8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 MOLD INCOMING INSP.</a:t>
                      </a:r>
                      <a:r>
                        <a:rPr lang="en-US" sz="900" u="none" strike="noStrike" baseline="0" dirty="0">
                          <a:effectLst/>
                        </a:rPr>
                        <a:t> </a:t>
                      </a:r>
                      <a:r>
                        <a:rPr lang="en-US" sz="900" u="none" strike="noStrike" dirty="0">
                          <a:effectLst/>
                        </a:rPr>
                        <a:t>DATE START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 b="1" dirty="0">
                          <a:solidFill>
                            <a:schemeClr val="tx1"/>
                          </a:solidFill>
                        </a:rPr>
                        <a:t>06/05/2023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 MOLD INCOMING INSP.</a:t>
                      </a:r>
                      <a:r>
                        <a:rPr lang="en-US" sz="900" u="none" strike="noStrike" baseline="0" dirty="0">
                          <a:effectLst/>
                        </a:rPr>
                        <a:t> </a:t>
                      </a:r>
                      <a:r>
                        <a:rPr lang="en-US" sz="900" u="none" strike="noStrike" dirty="0">
                          <a:effectLst/>
                        </a:rPr>
                        <a:t>DATE FINISH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 b="1" dirty="0">
                          <a:solidFill>
                            <a:schemeClr val="tx1"/>
                          </a:solidFill>
                        </a:rPr>
                        <a:t>08/05/2023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TOTAL</a:t>
                      </a:r>
                      <a:r>
                        <a:rPr lang="en-US" sz="9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ACCUMULATED HOURS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 b="1" dirty="0">
                          <a:solidFill>
                            <a:schemeClr val="tx1"/>
                          </a:solidFill>
                        </a:rPr>
                        <a:t>15hrs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INCOMING</a:t>
                      </a:r>
                      <a:r>
                        <a:rPr lang="en-US" sz="9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INSPECTION STATUS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900" b="1" dirty="0"/>
                        <a:t>FINISHED</a:t>
                      </a:r>
                      <a:endParaRPr lang="it-IT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INCOMING</a:t>
                      </a:r>
                      <a:r>
                        <a:rPr lang="en-US" sz="9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INSPECTION PERFORMED BY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900" b="1" dirty="0">
                          <a:solidFill>
                            <a:schemeClr val="tx1"/>
                          </a:solidFill>
                        </a:rPr>
                        <a:t>Alberto Ramirez &amp; Juan Puentes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effectLst/>
                        </a:rPr>
                        <a:t>13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effectLst/>
                        </a:rPr>
                        <a:t> FREQUENCY FOR PM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0687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effectLst/>
                        </a:rPr>
                        <a:t>14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effectLst/>
                        </a:rPr>
                        <a:t> PRESS ASSIGNED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928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301174" y="217677"/>
            <a:ext cx="4541650" cy="241556"/>
          </a:xfrm>
        </p:spPr>
        <p:txBody>
          <a:bodyPr/>
          <a:lstStyle/>
          <a:p>
            <a:pPr algn="ctr"/>
            <a:r>
              <a:rPr lang="en-US" sz="1600" dirty="0"/>
              <a:t>Tool</a:t>
            </a:r>
            <a:r>
              <a:rPr lang="it-IT" sz="1600" dirty="0"/>
              <a:t> </a:t>
            </a:r>
            <a:r>
              <a:rPr lang="en-US" sz="1600" dirty="0"/>
              <a:t>Identification</a:t>
            </a:r>
            <a:r>
              <a:rPr lang="it-IT" sz="1600" dirty="0"/>
              <a:t> </a:t>
            </a:r>
            <a:r>
              <a:rPr lang="en-US" sz="1600" dirty="0"/>
              <a:t>plate</a:t>
            </a:r>
            <a:r>
              <a:rPr lang="it-IT" sz="1600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4</a:t>
            </a:fld>
            <a:endParaRPr lang="it-IT" sz="825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2180" y="4643438"/>
            <a:ext cx="1075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hlinkClick r:id="rId2" action="ppaction://hlinksldjump"/>
              </a:rPr>
              <a:t>BACK TO INDEX</a:t>
            </a:r>
            <a:endParaRPr lang="en-US" sz="9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8663"/>
              </p:ext>
            </p:extLst>
          </p:nvPr>
        </p:nvGraphicFramePr>
        <p:xfrm>
          <a:off x="59960" y="922478"/>
          <a:ext cx="2714815" cy="3226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1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58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b="0" noProof="0" dirty="0">
                          <a:solidFill>
                            <a:schemeClr val="bg1"/>
                          </a:solidFill>
                        </a:rPr>
                        <a:t>Tool Identification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noProof="0" dirty="0"/>
                        <a:t>Description</a:t>
                      </a:r>
                      <a:r>
                        <a:rPr lang="en-US" sz="1400" baseline="0" noProof="0" dirty="0"/>
                        <a:t> </a:t>
                      </a:r>
                      <a:endParaRPr lang="en-US" sz="1400" noProof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1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solidFill>
                            <a:schemeClr val="tx1"/>
                          </a:solidFill>
                        </a:rPr>
                        <a:t>Owner of Tool</a:t>
                      </a:r>
                      <a:r>
                        <a:rPr lang="en-US" altLang="en-US" sz="1100" b="1" dirty="0">
                          <a:solidFill>
                            <a:schemeClr val="tx1"/>
                          </a:solidFill>
                        </a:rPr>
                        <a:t>: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GMC</a:t>
                      </a:r>
                      <a:endParaRPr lang="es-MX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solidFill>
                            <a:schemeClr val="tx1"/>
                          </a:solidFill>
                        </a:rPr>
                        <a:t>Tool Source: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Datrin</a:t>
                      </a:r>
                      <a:r>
                        <a:rPr lang="es-MX" sz="1400" dirty="0"/>
                        <a:t> Mold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1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en-US" sz="1100" dirty="0">
                          <a:solidFill>
                            <a:schemeClr val="tx1"/>
                          </a:solidFill>
                        </a:rPr>
                        <a:t>Job: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ALNA 180</a:t>
                      </a:r>
                      <a:endParaRPr lang="es-MX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29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000" dirty="0">
                          <a:solidFill>
                            <a:schemeClr val="tx1"/>
                          </a:solidFill>
                        </a:rPr>
                        <a:t>Part</a:t>
                      </a:r>
                      <a:r>
                        <a:rPr lang="es-MX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en-US" sz="1000" dirty="0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es-MX" altLang="en-US" sz="1000" dirty="0">
                          <a:solidFill>
                            <a:schemeClr val="tx1"/>
                          </a:solidFill>
                        </a:rPr>
                        <a:t>: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MX" sz="1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6406000265/ 6406000266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1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altLang="en-US" sz="1100" dirty="0">
                          <a:solidFill>
                            <a:schemeClr val="tx1"/>
                          </a:solidFill>
                        </a:rPr>
                        <a:t>ASSET#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s-MX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1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ALNA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 Number: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s-MX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MX" sz="1400" dirty="0"/>
                        <a:t>ALNA 180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DD367939-BACA-40CA-9765-4CBD1E7A2584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3E6D0-2629-3337-1FED-913A08E00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61252" y="944379"/>
            <a:ext cx="1773108" cy="3182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60932A-EACA-3EAF-A5F6-19A1A778B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18801" y="1149855"/>
            <a:ext cx="2885341" cy="28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51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47822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866952" y="303173"/>
            <a:ext cx="5410095" cy="241556"/>
          </a:xfrm>
        </p:spPr>
        <p:txBody>
          <a:bodyPr/>
          <a:lstStyle/>
          <a:p>
            <a:pPr algn="ctr"/>
            <a:r>
              <a:rPr lang="en-US" sz="1600" dirty="0"/>
              <a:t>Tool</a:t>
            </a:r>
            <a:r>
              <a:rPr lang="it-IT" sz="1600" dirty="0"/>
              <a:t> </a:t>
            </a:r>
            <a:r>
              <a:rPr lang="en-US" sz="1600" dirty="0"/>
              <a:t>Identification</a:t>
            </a:r>
            <a:r>
              <a:rPr lang="it-IT" sz="1600" dirty="0"/>
              <a:t> </a:t>
            </a:r>
            <a:r>
              <a:rPr lang="en-US" sz="1600" dirty="0"/>
              <a:t>plate</a:t>
            </a:r>
            <a:r>
              <a:rPr lang="it-IT" sz="1600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5</a:t>
            </a:fld>
            <a:endParaRPr lang="it-IT" sz="825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656110"/>
              </p:ext>
            </p:extLst>
          </p:nvPr>
        </p:nvGraphicFramePr>
        <p:xfrm>
          <a:off x="88193" y="1072173"/>
          <a:ext cx="2881272" cy="329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96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b="0" noProof="0" dirty="0">
                          <a:solidFill>
                            <a:schemeClr val="bg1"/>
                          </a:solidFill>
                        </a:rPr>
                        <a:t>Tool </a:t>
                      </a:r>
                      <a:r>
                        <a:rPr lang="en-US" sz="1200" b="0" noProof="0" dirty="0"/>
                        <a:t>Description</a:t>
                      </a:r>
                      <a:endParaRPr lang="en-US" altLang="en-US" sz="12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noProof="0" dirty="0"/>
                        <a:t> </a:t>
                      </a:r>
                      <a:endParaRPr lang="en-US" sz="1400" noProof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noProof="0" dirty="0">
                          <a:solidFill>
                            <a:schemeClr val="tx1"/>
                          </a:solidFill>
                        </a:rPr>
                        <a:t>mold weight: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11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2,755 kg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6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noProof="0" dirty="0">
                          <a:solidFill>
                            <a:schemeClr val="tx1"/>
                          </a:solidFill>
                        </a:rPr>
                        <a:t>mold size (axbxc):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11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MX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1100mm x 750mm x 748.4mm</a:t>
                      </a:r>
                      <a:endParaRPr lang="es-MX" sz="105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82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noProof="0" dirty="0">
                          <a:solidFill>
                            <a:schemeClr val="tx1"/>
                          </a:solidFill>
                        </a:rPr>
                        <a:t>Texture Type: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MX" sz="10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</a:t>
                      </a:r>
                      <a:endParaRPr lang="es-MX" sz="105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dirty="0">
                          <a:solidFill>
                            <a:schemeClr val="tx1"/>
                          </a:solidFill>
                        </a:rPr>
                        <a:t>Core Steel Type: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MX" sz="1050" b="1" dirty="0"/>
                        <a:t>FS/2343ESR/MS/2343ESR, 48-50HRC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4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noProof="0" dirty="0">
                          <a:solidFill>
                            <a:schemeClr val="tx1"/>
                          </a:solidFill>
                        </a:rPr>
                        <a:t>Cavity Steel Type: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50" b="1" dirty="0"/>
                        <a:t>FS/2343ESR/MS/2343ESR, 46-49HRC</a:t>
                      </a:r>
                      <a:endParaRPr lang="es-ES" sz="105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97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100" noProof="0" dirty="0">
                          <a:solidFill>
                            <a:schemeClr val="tx1"/>
                          </a:solidFill>
                        </a:rPr>
                        <a:t>Sprue Radius: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SR 19.05m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noProof="0" dirty="0">
                          <a:solidFill>
                            <a:schemeClr val="tx1"/>
                          </a:solidFill>
                        </a:rPr>
                        <a:t>Orifice Size: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s-MX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MX" sz="1050" dirty="0"/>
                        <a:t>D  .75 mm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7E7BF78-33B8-49AE-7415-91E9B8865FF7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3C3E647-C8FB-FD62-D5C6-2301BF6E2C90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484CF-031D-91D7-665B-435CAFD5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16797" y="1034608"/>
            <a:ext cx="1773108" cy="3001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611245-50E0-5331-9614-70D703F8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84117" y="1149855"/>
            <a:ext cx="2885341" cy="28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30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847073" y="2344835"/>
            <a:ext cx="3270838" cy="64684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Injection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layout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– Hot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Runner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System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,Plaques, </a:t>
            </a:r>
            <a:r>
              <a:rPr lang="en-US" dirty="0">
                <a:solidFill>
                  <a:schemeClr val="tx1"/>
                </a:solidFill>
                <a:hlinkClick r:id="rId2" action="ppaction://hlinksldjump"/>
              </a:rPr>
              <a:t>tests</a:t>
            </a:r>
            <a:r>
              <a:rPr lang="es-MX" dirty="0">
                <a:solidFill>
                  <a:schemeClr val="tx1"/>
                </a:solidFill>
                <a:hlinkClick r:id="rId2" action="ppaction://hlinksldjump"/>
              </a:rPr>
              <a:t> 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3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746613" y="654772"/>
            <a:ext cx="3112541" cy="359948"/>
          </a:xfrm>
        </p:spPr>
        <p:txBody>
          <a:bodyPr/>
          <a:lstStyle/>
          <a:p>
            <a:pPr>
              <a:defRPr/>
            </a:pPr>
            <a:r>
              <a:rPr lang="en-US" sz="1400" b="1" dirty="0">
                <a:solidFill>
                  <a:schemeClr val="tx1"/>
                </a:solidFill>
              </a:rPr>
              <a:t> Hot Runner System OERLIKON  #H251248.0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544233" y="140370"/>
            <a:ext cx="6055533" cy="241556"/>
          </a:xfrm>
        </p:spPr>
        <p:txBody>
          <a:bodyPr/>
          <a:lstStyle/>
          <a:p>
            <a:pPr algn="ctr"/>
            <a:r>
              <a:rPr lang="it-IT" sz="1350" dirty="0"/>
              <a:t>Hot </a:t>
            </a:r>
            <a:r>
              <a:rPr lang="en-US" sz="1350" dirty="0"/>
              <a:t>Runner</a:t>
            </a:r>
            <a:r>
              <a:rPr lang="it-IT" sz="1350" dirty="0"/>
              <a:t> System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7</a:t>
            </a:fld>
            <a:endParaRPr lang="it-IT" sz="825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97406" y="496764"/>
            <a:ext cx="24874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00"/>
            <a:r>
              <a:rPr lang="it-IT" sz="1400" b="1" dirty="0"/>
              <a:t>Zone Hot </a:t>
            </a:r>
            <a:r>
              <a:rPr lang="en-US" sz="1400" b="1" dirty="0"/>
              <a:t>Nozzle</a:t>
            </a:r>
            <a:r>
              <a:rPr lang="it-IT" sz="1400" b="1" dirty="0"/>
              <a:t> </a:t>
            </a:r>
            <a:r>
              <a:rPr lang="en-US" sz="1400" b="1" dirty="0"/>
              <a:t>system: </a:t>
            </a:r>
          </a:p>
          <a:p>
            <a:pPr marL="13500"/>
            <a:r>
              <a:rPr lang="en-US" sz="1400" b="1" dirty="0"/>
              <a:t># Zones 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379D93-AE4C-9D7F-2E08-2149CA1372B1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D9D97624-D684-8898-3359-6C81A2A2A354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0F26E-B822-6460-CA62-57553174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32" y="1114999"/>
            <a:ext cx="3422336" cy="3871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BF9821-3509-78F1-8ED2-C754A60D7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45" y="1114999"/>
            <a:ext cx="3139741" cy="387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8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it-IT" sz="1350" dirty="0"/>
              <a:t>Hot </a:t>
            </a:r>
            <a:r>
              <a:rPr lang="en-US" sz="1350" dirty="0"/>
              <a:t>Runner</a:t>
            </a:r>
            <a:r>
              <a:rPr lang="it-IT" sz="1350" dirty="0"/>
              <a:t> System </a:t>
            </a:r>
            <a:r>
              <a:rPr lang="en-US" sz="1350" dirty="0"/>
              <a:t>Testing</a:t>
            </a:r>
            <a:r>
              <a:rPr lang="it-IT" sz="1350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48F461-6B1C-CA42-A063-2DCE900AB2CB}" type="slidenum">
              <a:rPr lang="it-IT" sz="825">
                <a:solidFill>
                  <a:schemeClr val="tx1"/>
                </a:solidFill>
              </a:rPr>
              <a:pPr/>
              <a:t>8</a:t>
            </a:fld>
            <a:endParaRPr lang="it-IT" sz="825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BF0D42-74B5-B12E-13C9-3B70A7BE63EB}"/>
              </a:ext>
            </a:extLst>
          </p:cNvPr>
          <p:cNvGrpSpPr/>
          <p:nvPr/>
        </p:nvGrpSpPr>
        <p:grpSpPr>
          <a:xfrm>
            <a:off x="4572000" y="967095"/>
            <a:ext cx="1550694" cy="261610"/>
            <a:chOff x="4572000" y="967095"/>
            <a:chExt cx="1550694" cy="261610"/>
          </a:xfrm>
        </p:grpSpPr>
        <p:sp>
          <p:nvSpPr>
            <p:cNvPr id="2" name="TextBox 1"/>
            <p:cNvSpPr txBox="1"/>
            <p:nvPr/>
          </p:nvSpPr>
          <p:spPr>
            <a:xfrm>
              <a:off x="4744307" y="967095"/>
              <a:ext cx="10871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100" dirty="0"/>
                <a:t>Valve #1open </a:t>
              </a: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F7A4D67-B5F0-4AB1-A150-647AEC262FF0}"/>
                </a:ext>
              </a:extLst>
            </p:cNvPr>
            <p:cNvSpPr/>
            <p:nvPr/>
          </p:nvSpPr>
          <p:spPr>
            <a:xfrm>
              <a:off x="4572000" y="967095"/>
              <a:ext cx="1550694" cy="241556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291A27-51D5-D075-EE28-F2B1DBCC8C58}"/>
              </a:ext>
            </a:extLst>
          </p:cNvPr>
          <p:cNvGrpSpPr/>
          <p:nvPr/>
        </p:nvGrpSpPr>
        <p:grpSpPr>
          <a:xfrm>
            <a:off x="4597363" y="3047749"/>
            <a:ext cx="1550694" cy="261610"/>
            <a:chOff x="4597363" y="3047749"/>
            <a:chExt cx="1550694" cy="261610"/>
          </a:xfrm>
        </p:grpSpPr>
        <p:sp>
          <p:nvSpPr>
            <p:cNvPr id="22" name="TextBox 1">
              <a:extLst>
                <a:ext uri="{FF2B5EF4-FFF2-40B4-BE49-F238E27FC236}">
                  <a16:creationId xmlns:a16="http://schemas.microsoft.com/office/drawing/2014/main" id="{DD7D018F-0693-4F6D-BBCA-0ACB7E27B6FF}"/>
                </a:ext>
              </a:extLst>
            </p:cNvPr>
            <p:cNvSpPr txBox="1"/>
            <p:nvPr/>
          </p:nvSpPr>
          <p:spPr>
            <a:xfrm>
              <a:off x="4744307" y="3047749"/>
              <a:ext cx="11646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00" dirty="0"/>
                <a:t>Valve #2 open 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CAFED8E5-1D46-4BCB-AD2D-9ADD0CFBEB05}"/>
                </a:ext>
              </a:extLst>
            </p:cNvPr>
            <p:cNvSpPr/>
            <p:nvPr/>
          </p:nvSpPr>
          <p:spPr>
            <a:xfrm>
              <a:off x="4597363" y="3067803"/>
              <a:ext cx="1550694" cy="241556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C41590-6355-14DD-2B4B-5C8D9F9ADEC4}"/>
              </a:ext>
            </a:extLst>
          </p:cNvPr>
          <p:cNvGrpSpPr/>
          <p:nvPr/>
        </p:nvGrpSpPr>
        <p:grpSpPr>
          <a:xfrm>
            <a:off x="6646123" y="960540"/>
            <a:ext cx="1550694" cy="267032"/>
            <a:chOff x="6438180" y="977122"/>
            <a:chExt cx="1550694" cy="267032"/>
          </a:xfrm>
        </p:grpSpPr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D28235A9-DDDD-4F58-8BBC-45D695C73C78}"/>
                </a:ext>
              </a:extLst>
            </p:cNvPr>
            <p:cNvSpPr txBox="1"/>
            <p:nvPr/>
          </p:nvSpPr>
          <p:spPr>
            <a:xfrm>
              <a:off x="6587394" y="982544"/>
              <a:ext cx="12522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100" dirty="0"/>
                <a:t>Valve #1 Closed 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19A2F17-9A9D-4532-BB4B-A3F5E45AAE12}"/>
                </a:ext>
              </a:extLst>
            </p:cNvPr>
            <p:cNvSpPr/>
            <p:nvPr/>
          </p:nvSpPr>
          <p:spPr>
            <a:xfrm>
              <a:off x="6438180" y="977122"/>
              <a:ext cx="1550694" cy="241556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F50F5B-2381-A0B4-7EA6-54F30505CD14}"/>
              </a:ext>
            </a:extLst>
          </p:cNvPr>
          <p:cNvGrpSpPr/>
          <p:nvPr/>
        </p:nvGrpSpPr>
        <p:grpSpPr>
          <a:xfrm>
            <a:off x="6640453" y="3045022"/>
            <a:ext cx="1550694" cy="264337"/>
            <a:chOff x="7491833" y="2994986"/>
            <a:chExt cx="1550694" cy="264337"/>
          </a:xfrm>
        </p:grpSpPr>
        <p:sp>
          <p:nvSpPr>
            <p:cNvPr id="4" name="TextBox 3"/>
            <p:cNvSpPr txBox="1"/>
            <p:nvPr/>
          </p:nvSpPr>
          <p:spPr>
            <a:xfrm>
              <a:off x="7639924" y="2994986"/>
              <a:ext cx="12907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100" dirty="0"/>
                <a:t>Valve # 2 Closed </a:t>
              </a:r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2B8DE6EC-925E-4329-83CB-145BAA38CA0E}"/>
                </a:ext>
              </a:extLst>
            </p:cNvPr>
            <p:cNvSpPr/>
            <p:nvPr/>
          </p:nvSpPr>
          <p:spPr>
            <a:xfrm>
              <a:off x="7491833" y="3017767"/>
              <a:ext cx="1550694" cy="241556"/>
            </a:xfrm>
            <a:prstGeom prst="rect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294D981-1DD3-C030-7885-0F5CAB0E5056}"/>
              </a:ext>
            </a:extLst>
          </p:cNvPr>
          <p:cNvSpPr/>
          <p:nvPr/>
        </p:nvSpPr>
        <p:spPr>
          <a:xfrm>
            <a:off x="8315718" y="316795"/>
            <a:ext cx="271463" cy="2143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7798DFA1-AA07-F00F-9E51-C74C2AEB9ABF}"/>
              </a:ext>
            </a:extLst>
          </p:cNvPr>
          <p:cNvSpPr/>
          <p:nvPr/>
        </p:nvSpPr>
        <p:spPr>
          <a:xfrm>
            <a:off x="7853143" y="316795"/>
            <a:ext cx="271463" cy="21431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50" dirty="0">
                <a:solidFill>
                  <a:schemeClr val="tx1"/>
                </a:solidFill>
                <a:sym typeface="Wingdings"/>
              </a:rPr>
              <a:t></a:t>
            </a:r>
            <a:endParaRPr lang="it-IT" sz="1350" dirty="0">
              <a:solidFill>
                <a:schemeClr val="tx1"/>
              </a:solidFill>
            </a:endParaRP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E6E8F557-8DB2-85BB-7A2E-BA0CD8826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615" y="4243793"/>
            <a:ext cx="2878948" cy="461665"/>
          </a:xfrm>
          <a:prstGeom prst="rect">
            <a:avLst/>
          </a:prstGeom>
          <a:noFill/>
          <a:ln w="158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dirty="0"/>
              <a:t>Testing the hot runner system comments: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7FCC3E5-3B32-9DFA-FCC8-45DA05861136}"/>
              </a:ext>
            </a:extLst>
          </p:cNvPr>
          <p:cNvSpPr/>
          <p:nvPr/>
        </p:nvSpPr>
        <p:spPr>
          <a:xfrm>
            <a:off x="592383" y="3256596"/>
            <a:ext cx="3333413" cy="830997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Heaters tested at 500 ° C, valve pin movement is performed, ok they open and close correctly.</a:t>
            </a:r>
            <a:endParaRPr lang="es-MX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2277EC-C2F6-7939-79DE-A891FFF8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7" y="677077"/>
            <a:ext cx="3907803" cy="24233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39FD20-8599-259E-5CA1-362A2D15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47" y="1310550"/>
            <a:ext cx="1447506" cy="1648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9C9B79-A69B-31C9-45F8-BF379B29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273" y="1287450"/>
            <a:ext cx="1550694" cy="16454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528EDEA-B897-780A-4FCA-BE1A20A03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047" y="3441901"/>
            <a:ext cx="1447506" cy="1648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867361-C331-D071-27DC-E92E1A993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441901"/>
            <a:ext cx="1550694" cy="16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847073" y="2344835"/>
            <a:ext cx="3270838" cy="646847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</a:rPr>
              <a:t>Layout</a:t>
            </a:r>
            <a:r>
              <a:rPr lang="es-MX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Cavity</a:t>
            </a:r>
            <a:r>
              <a:rPr lang="es-MX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Side</a:t>
            </a:r>
            <a:r>
              <a:rPr lang="es-MX" dirty="0">
                <a:solidFill>
                  <a:schemeClr val="tx1"/>
                </a:solidFill>
              </a:rPr>
              <a:t>  (</a:t>
            </a:r>
            <a:r>
              <a:rPr lang="en-US" dirty="0">
                <a:solidFill>
                  <a:schemeClr val="tx1"/>
                </a:solidFill>
              </a:rPr>
              <a:t>Main</a:t>
            </a:r>
            <a:r>
              <a:rPr lang="es-MX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appearances</a:t>
            </a:r>
            <a:r>
              <a:rPr lang="es-MX" dirty="0">
                <a:solidFill>
                  <a:schemeClr val="tx1"/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548554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MARELLI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2755"/>
      </a:accent1>
      <a:accent2>
        <a:srgbClr val="009ADF"/>
      </a:accent2>
      <a:accent3>
        <a:srgbClr val="323E48"/>
      </a:accent3>
      <a:accent4>
        <a:srgbClr val="B6C0C6"/>
      </a:accent4>
      <a:accent5>
        <a:srgbClr val="FFA400"/>
      </a:accent5>
      <a:accent6>
        <a:srgbClr val="68C3C8"/>
      </a:accent6>
      <a:hlink>
        <a:srgbClr val="009ADF"/>
      </a:hlink>
      <a:folHlink>
        <a:srgbClr val="002755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IVIDERS">
  <a:themeElements>
    <a:clrScheme name="MARELLI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2755"/>
      </a:accent1>
      <a:accent2>
        <a:srgbClr val="009ADF"/>
      </a:accent2>
      <a:accent3>
        <a:srgbClr val="323E48"/>
      </a:accent3>
      <a:accent4>
        <a:srgbClr val="B6C0C6"/>
      </a:accent4>
      <a:accent5>
        <a:srgbClr val="FFA400"/>
      </a:accent5>
      <a:accent6>
        <a:srgbClr val="68C3C8"/>
      </a:accent6>
      <a:hlink>
        <a:srgbClr val="009ADF"/>
      </a:hlink>
      <a:folHlink>
        <a:srgbClr val="002755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AGES">
  <a:themeElements>
    <a:clrScheme name="MARELLI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2755"/>
      </a:accent1>
      <a:accent2>
        <a:srgbClr val="009ADF"/>
      </a:accent2>
      <a:accent3>
        <a:srgbClr val="323E48"/>
      </a:accent3>
      <a:accent4>
        <a:srgbClr val="B6C0C6"/>
      </a:accent4>
      <a:accent5>
        <a:srgbClr val="FFA400"/>
      </a:accent5>
      <a:accent6>
        <a:srgbClr val="68C3C8"/>
      </a:accent6>
      <a:hlink>
        <a:srgbClr val="009ADF"/>
      </a:hlink>
      <a:folHlink>
        <a:srgbClr val="002755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ACK COVER">
  <a:themeElements>
    <a:clrScheme name="MARELLI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2755"/>
      </a:accent1>
      <a:accent2>
        <a:srgbClr val="009ADF"/>
      </a:accent2>
      <a:accent3>
        <a:srgbClr val="323E48"/>
      </a:accent3>
      <a:accent4>
        <a:srgbClr val="B6C0C6"/>
      </a:accent4>
      <a:accent5>
        <a:srgbClr val="FFA400"/>
      </a:accent5>
      <a:accent6>
        <a:srgbClr val="68C3C8"/>
      </a:accent6>
      <a:hlink>
        <a:srgbClr val="009ADF"/>
      </a:hlink>
      <a:folHlink>
        <a:srgbClr val="002755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7370</TotalTime>
  <Words>1311</Words>
  <Application>Microsoft Office PowerPoint</Application>
  <PresentationFormat>On-screen Show (16:9)</PresentationFormat>
  <Paragraphs>488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  <vt:variant>
        <vt:lpstr>Custom Shows</vt:lpstr>
      </vt:variant>
      <vt:variant>
        <vt:i4>1</vt:i4>
      </vt:variant>
    </vt:vector>
  </HeadingPairs>
  <TitlesOfParts>
    <vt:vector size="53" baseType="lpstr">
      <vt:lpstr>Arial</vt:lpstr>
      <vt:lpstr>Arial Bold Italic</vt:lpstr>
      <vt:lpstr>Calibri</vt:lpstr>
      <vt:lpstr>Lucida Grande</vt:lpstr>
      <vt:lpstr>Noto Sans Light</vt:lpstr>
      <vt:lpstr>Noto Sans Regular</vt:lpstr>
      <vt:lpstr>Noto Sans SemiBold</vt:lpstr>
      <vt:lpstr>Wingdings</vt:lpstr>
      <vt:lpstr>COVER</vt:lpstr>
      <vt:lpstr>DIVIDERS</vt:lpstr>
      <vt:lpstr>PAGES</vt:lpstr>
      <vt:lpstr>BACK COVER</vt:lpstr>
      <vt:lpstr>GM BT1CG HL Light Block 1052</vt:lpstr>
      <vt:lpstr>PowerPoint Presentation</vt:lpstr>
      <vt:lpstr>Tool General Information  Identification  Plaques</vt:lpstr>
      <vt:lpstr>PowerPoint Presentation</vt:lpstr>
      <vt:lpstr>PowerPoint Presentation</vt:lpstr>
      <vt:lpstr>Injection layout – Hot Runner System ,Plaques, tests .</vt:lpstr>
      <vt:lpstr>PowerPoint Presentation</vt:lpstr>
      <vt:lpstr>PowerPoint Presentation</vt:lpstr>
      <vt:lpstr>Layout Cavity Side  (Main appearances )</vt:lpstr>
      <vt:lpstr>PowerPoint Presentation</vt:lpstr>
      <vt:lpstr>PowerPoint Presentation</vt:lpstr>
      <vt:lpstr>PowerPoint Presentation</vt:lpstr>
      <vt:lpstr>Slides , Retractors , Lifters  Details.</vt:lpstr>
      <vt:lpstr>PowerPoint Presentation</vt:lpstr>
      <vt:lpstr>PowerPoint Presentation</vt:lpstr>
      <vt:lpstr>PowerPoint Presentation</vt:lpstr>
      <vt:lpstr>Layout  Core Side (Main appearances )</vt:lpstr>
      <vt:lpstr>PowerPoint Presentation</vt:lpstr>
      <vt:lpstr>Ejector System &amp; Parts .</vt:lpstr>
      <vt:lpstr>PowerPoint Presentation</vt:lpstr>
      <vt:lpstr>PowerPoint Presentation</vt:lpstr>
      <vt:lpstr>PowerPoint Presentation</vt:lpstr>
      <vt:lpstr>Locating  Ring.</vt:lpstr>
      <vt:lpstr>PowerPoint Presentation</vt:lpstr>
      <vt:lpstr>Electrical  Plugs .</vt:lpstr>
      <vt:lpstr>PowerPoint Presentation</vt:lpstr>
      <vt:lpstr>Water Leaks Test</vt:lpstr>
      <vt:lpstr>PowerPoint Presentation</vt:lpstr>
      <vt:lpstr>Spare  Parts , Documents ,Tool manuals etc. Received .</vt:lpstr>
      <vt:lpstr>PowerPoint Presentation</vt:lpstr>
      <vt:lpstr>Observations  / Summary.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 Check  List. </vt:lpstr>
      <vt:lpstr>PowerPoint Presentation</vt:lpstr>
      <vt:lpstr>PowerPoint Presentation</vt:lpstr>
      <vt:lpstr>Thanks!</vt:lpstr>
      <vt:lpstr>Presentazione personalizzata 1</vt:lpstr>
    </vt:vector>
  </TitlesOfParts>
  <Manager/>
  <Company>FUTUREBRAND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MARELLI</dc:title>
  <dc:subject/>
  <dc:creator>GIOVANNI CARA</dc:creator>
  <cp:keywords/>
  <dc:description/>
  <cp:lastModifiedBy>hxi</cp:lastModifiedBy>
  <cp:revision>770</cp:revision>
  <dcterms:created xsi:type="dcterms:W3CDTF">2015-09-16T21:20:32Z</dcterms:created>
  <dcterms:modified xsi:type="dcterms:W3CDTF">2023-05-08T22:44:43Z</dcterms:modified>
  <cp:category/>
</cp:coreProperties>
</file>